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44"/>
  </p:notesMasterIdLst>
  <p:sldIdLst>
    <p:sldId id="256" r:id="rId3"/>
    <p:sldId id="257" r:id="rId4"/>
    <p:sldId id="259" r:id="rId5"/>
    <p:sldId id="309" r:id="rId6"/>
    <p:sldId id="262" r:id="rId7"/>
    <p:sldId id="263" r:id="rId8"/>
    <p:sldId id="264" r:id="rId9"/>
    <p:sldId id="265" r:id="rId10"/>
    <p:sldId id="267" r:id="rId11"/>
    <p:sldId id="268" r:id="rId12"/>
    <p:sldId id="269" r:id="rId13"/>
    <p:sldId id="291" r:id="rId14"/>
    <p:sldId id="292" r:id="rId15"/>
    <p:sldId id="293" r:id="rId16"/>
    <p:sldId id="270" r:id="rId17"/>
    <p:sldId id="271" r:id="rId18"/>
    <p:sldId id="272" r:id="rId19"/>
    <p:sldId id="274" r:id="rId20"/>
    <p:sldId id="275" r:id="rId21"/>
    <p:sldId id="276" r:id="rId22"/>
    <p:sldId id="277" r:id="rId23"/>
    <p:sldId id="294" r:id="rId24"/>
    <p:sldId id="279" r:id="rId25"/>
    <p:sldId id="295" r:id="rId26"/>
    <p:sldId id="281" r:id="rId27"/>
    <p:sldId id="296" r:id="rId28"/>
    <p:sldId id="298" r:id="rId29"/>
    <p:sldId id="299" r:id="rId30"/>
    <p:sldId id="300" r:id="rId31"/>
    <p:sldId id="297" r:id="rId32"/>
    <p:sldId id="303" r:id="rId33"/>
    <p:sldId id="301" r:id="rId34"/>
    <p:sldId id="302" r:id="rId35"/>
    <p:sldId id="304" r:id="rId36"/>
    <p:sldId id="305" r:id="rId37"/>
    <p:sldId id="283" r:id="rId38"/>
    <p:sldId id="306" r:id="rId39"/>
    <p:sldId id="308" r:id="rId40"/>
    <p:sldId id="288" r:id="rId41"/>
    <p:sldId id="289" r:id="rId42"/>
    <p:sldId id="290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ntent" id="{C508A3EB-36E8-4B35-8CB2-543EF207F42E}">
          <p14:sldIdLst>
            <p14:sldId id="256"/>
            <p14:sldId id="257"/>
            <p14:sldId id="259"/>
            <p14:sldId id="309"/>
            <p14:sldId id="262"/>
            <p14:sldId id="263"/>
            <p14:sldId id="264"/>
            <p14:sldId id="265"/>
            <p14:sldId id="267"/>
            <p14:sldId id="268"/>
            <p14:sldId id="269"/>
            <p14:sldId id="291"/>
            <p14:sldId id="292"/>
            <p14:sldId id="293"/>
            <p14:sldId id="270"/>
            <p14:sldId id="271"/>
            <p14:sldId id="272"/>
            <p14:sldId id="274"/>
            <p14:sldId id="275"/>
            <p14:sldId id="276"/>
            <p14:sldId id="277"/>
            <p14:sldId id="294"/>
            <p14:sldId id="279"/>
            <p14:sldId id="295"/>
            <p14:sldId id="281"/>
            <p14:sldId id="296"/>
            <p14:sldId id="298"/>
            <p14:sldId id="299"/>
            <p14:sldId id="300"/>
            <p14:sldId id="297"/>
            <p14:sldId id="303"/>
            <p14:sldId id="301"/>
            <p14:sldId id="302"/>
            <p14:sldId id="304"/>
            <p14:sldId id="305"/>
            <p14:sldId id="283"/>
            <p14:sldId id="306"/>
            <p14:sldId id="308"/>
            <p14:sldId id="288"/>
            <p14:sldId id="289"/>
            <p14:sldId id="290"/>
          </p14:sldIdLst>
        </p14:section>
        <p14:section name="Templates" id="{3D90E667-392C-4C00-BF99-BBF0CD8E444A}">
          <p14:sldIdLst/>
        </p14:section>
        <p14:section name="Default Section" id="{1BF053F4-6E85-4908-9573-31369C204495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8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094" autoAdjust="0"/>
  </p:normalViewPr>
  <p:slideViewPr>
    <p:cSldViewPr snapToGrid="0">
      <p:cViewPr varScale="1">
        <p:scale>
          <a:sx n="120" d="100"/>
          <a:sy n="120" d="100"/>
        </p:scale>
        <p:origin x="19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heeraj Sarpangal" userId="c69b1c88-a5d0-4da0-aa28-e58be4945008" providerId="ADAL" clId="{5B68E8CB-459B-4E84-AFAA-D0D221B445C8}"/>
    <pc:docChg chg="undo custSel modSld">
      <pc:chgData name="Dheeraj Sarpangal" userId="c69b1c88-a5d0-4da0-aa28-e58be4945008" providerId="ADAL" clId="{5B68E8CB-459B-4E84-AFAA-D0D221B445C8}" dt="2017-08-01T02:13:20.600" v="365" actId="20577"/>
      <pc:docMkLst>
        <pc:docMk/>
      </pc:docMkLst>
      <pc:sldChg chg="modSp">
        <pc:chgData name="Dheeraj Sarpangal" userId="c69b1c88-a5d0-4da0-aa28-e58be4945008" providerId="ADAL" clId="{5B68E8CB-459B-4E84-AFAA-D0D221B445C8}" dt="2017-07-31T14:26:56.640" v="5" actId="113"/>
        <pc:sldMkLst>
          <pc:docMk/>
          <pc:sldMk cId="1373722967" sldId="265"/>
        </pc:sldMkLst>
        <pc:graphicFrameChg chg="modGraphic">
          <ac:chgData name="Dheeraj Sarpangal" userId="c69b1c88-a5d0-4da0-aa28-e58be4945008" providerId="ADAL" clId="{5B68E8CB-459B-4E84-AFAA-D0D221B445C8}" dt="2017-07-31T14:26:56.640" v="5" actId="113"/>
          <ac:graphicFrameMkLst>
            <pc:docMk/>
            <pc:sldMk cId="1373722967" sldId="265"/>
            <ac:graphicFrameMk id="4" creationId="{91D3B311-1060-4A78-A7F2-EC711C6167C6}"/>
          </ac:graphicFrameMkLst>
        </pc:graphicFrameChg>
      </pc:sldChg>
      <pc:sldChg chg="modSp">
        <pc:chgData name="Dheeraj Sarpangal" userId="c69b1c88-a5d0-4da0-aa28-e58be4945008" providerId="ADAL" clId="{5B68E8CB-459B-4E84-AFAA-D0D221B445C8}" dt="2017-08-01T01:38:31.064" v="166" actId="2161"/>
        <pc:sldMkLst>
          <pc:docMk/>
          <pc:sldMk cId="2757703546" sldId="267"/>
        </pc:sldMkLst>
        <pc:graphicFrameChg chg="modGraphic">
          <ac:chgData name="Dheeraj Sarpangal" userId="c69b1c88-a5d0-4da0-aa28-e58be4945008" providerId="ADAL" clId="{5B68E8CB-459B-4E84-AFAA-D0D221B445C8}" dt="2017-08-01T01:38:31.064" v="166" actId="2161"/>
          <ac:graphicFrameMkLst>
            <pc:docMk/>
            <pc:sldMk cId="2757703546" sldId="267"/>
            <ac:graphicFrameMk id="4" creationId="{91D3B311-1060-4A78-A7F2-EC711C6167C6}"/>
          </ac:graphicFrameMkLst>
        </pc:graphicFrameChg>
      </pc:sldChg>
      <pc:sldChg chg="modSp">
        <pc:chgData name="Dheeraj Sarpangal" userId="c69b1c88-a5d0-4da0-aa28-e58be4945008" providerId="ADAL" clId="{5B68E8CB-459B-4E84-AFAA-D0D221B445C8}" dt="2017-07-31T14:35:44.180" v="37" actId="20577"/>
        <pc:sldMkLst>
          <pc:docMk/>
          <pc:sldMk cId="761426587" sldId="271"/>
        </pc:sldMkLst>
        <pc:spChg chg="mod">
          <ac:chgData name="Dheeraj Sarpangal" userId="c69b1c88-a5d0-4da0-aa28-e58be4945008" providerId="ADAL" clId="{5B68E8CB-459B-4E84-AFAA-D0D221B445C8}" dt="2017-07-31T14:35:44.180" v="37" actId="20577"/>
          <ac:spMkLst>
            <pc:docMk/>
            <pc:sldMk cId="761426587" sldId="271"/>
            <ac:spMk id="4" creationId="{C96570B7-F632-41AF-9C9E-38514F561869}"/>
          </ac:spMkLst>
        </pc:spChg>
      </pc:sldChg>
      <pc:sldChg chg="modSp">
        <pc:chgData name="Dheeraj Sarpangal" userId="c69b1c88-a5d0-4da0-aa28-e58be4945008" providerId="ADAL" clId="{5B68E8CB-459B-4E84-AFAA-D0D221B445C8}" dt="2017-07-31T14:36:31.956" v="39" actId="0"/>
        <pc:sldMkLst>
          <pc:docMk/>
          <pc:sldMk cId="2968655215" sldId="272"/>
        </pc:sldMkLst>
        <pc:spChg chg="mod">
          <ac:chgData name="Dheeraj Sarpangal" userId="c69b1c88-a5d0-4da0-aa28-e58be4945008" providerId="ADAL" clId="{5B68E8CB-459B-4E84-AFAA-D0D221B445C8}" dt="2017-07-31T14:36:31.956" v="39" actId="0"/>
          <ac:spMkLst>
            <pc:docMk/>
            <pc:sldMk cId="2968655215" sldId="272"/>
            <ac:spMk id="3" creationId="{33E112B7-DEA9-48A6-AB21-D3FA4A3B42DC}"/>
          </ac:spMkLst>
        </pc:spChg>
      </pc:sldChg>
      <pc:sldChg chg="modSp">
        <pc:chgData name="Dheeraj Sarpangal" userId="c69b1c88-a5d0-4da0-aa28-e58be4945008" providerId="ADAL" clId="{5B68E8CB-459B-4E84-AFAA-D0D221B445C8}" dt="2017-08-01T01:40:55.787" v="168" actId="20577"/>
        <pc:sldMkLst>
          <pc:docMk/>
          <pc:sldMk cId="292025127" sldId="289"/>
        </pc:sldMkLst>
        <pc:spChg chg="mod">
          <ac:chgData name="Dheeraj Sarpangal" userId="c69b1c88-a5d0-4da0-aa28-e58be4945008" providerId="ADAL" clId="{5B68E8CB-459B-4E84-AFAA-D0D221B445C8}" dt="2017-08-01T01:40:55.787" v="168" actId="20577"/>
          <ac:spMkLst>
            <pc:docMk/>
            <pc:sldMk cId="292025127" sldId="289"/>
            <ac:spMk id="3" creationId="{2F7DBFA7-B5F7-42D2-AFE1-E6693C7570B4}"/>
          </ac:spMkLst>
        </pc:spChg>
      </pc:sldChg>
      <pc:sldChg chg="modNotesTx">
        <pc:chgData name="Dheeraj Sarpangal" userId="c69b1c88-a5d0-4da0-aa28-e58be4945008" providerId="ADAL" clId="{5B68E8CB-459B-4E84-AFAA-D0D221B445C8}" dt="2017-08-01T02:13:20.600" v="365" actId="20577"/>
        <pc:sldMkLst>
          <pc:docMk/>
          <pc:sldMk cId="383124920" sldId="296"/>
        </pc:sldMkLst>
      </pc:sldChg>
      <pc:sldChg chg="modSp">
        <pc:chgData name="Dheeraj Sarpangal" userId="c69b1c88-a5d0-4da0-aa28-e58be4945008" providerId="ADAL" clId="{5B68E8CB-459B-4E84-AFAA-D0D221B445C8}" dt="2017-08-01T01:35:35.772" v="67" actId="20577"/>
        <pc:sldMkLst>
          <pc:docMk/>
          <pc:sldMk cId="4253471628" sldId="309"/>
        </pc:sldMkLst>
        <pc:spChg chg="mod">
          <ac:chgData name="Dheeraj Sarpangal" userId="c69b1c88-a5d0-4da0-aa28-e58be4945008" providerId="ADAL" clId="{5B68E8CB-459B-4E84-AFAA-D0D221B445C8}" dt="2017-08-01T01:35:35.772" v="67" actId="20577"/>
          <ac:spMkLst>
            <pc:docMk/>
            <pc:sldMk cId="4253471628" sldId="309"/>
            <ac:spMk id="3" creationId="{CF32ED92-739D-44D5-B7EA-A26596385616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278C7C-8708-4788-A489-D70E8BA4F8E1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309E985-06A5-407E-9F7D-1E3DF54353B0}">
      <dgm:prSet phldrT="[Text]"/>
      <dgm:spPr/>
      <dgm:t>
        <a:bodyPr/>
        <a:lstStyle/>
        <a:p>
          <a:r>
            <a:rPr lang="en-US" dirty="0"/>
            <a:t>Input Validation</a:t>
          </a:r>
        </a:p>
      </dgm:t>
    </dgm:pt>
    <dgm:pt modelId="{42B3725B-3223-4918-AADD-18F9AB190955}" type="parTrans" cxnId="{FB70F85B-6FE2-4451-9079-3CA001B42C9E}">
      <dgm:prSet/>
      <dgm:spPr/>
      <dgm:t>
        <a:bodyPr/>
        <a:lstStyle/>
        <a:p>
          <a:endParaRPr lang="en-US"/>
        </a:p>
      </dgm:t>
    </dgm:pt>
    <dgm:pt modelId="{16FA2504-7922-4664-8165-309D02C0564E}" type="sibTrans" cxnId="{FB70F85B-6FE2-4451-9079-3CA001B42C9E}">
      <dgm:prSet/>
      <dgm:spPr/>
      <dgm:t>
        <a:bodyPr/>
        <a:lstStyle/>
        <a:p>
          <a:endParaRPr lang="en-US"/>
        </a:p>
      </dgm:t>
    </dgm:pt>
    <dgm:pt modelId="{92B14B58-D6FE-4932-94BF-EC87B335436D}">
      <dgm:prSet phldrT="[Text]"/>
      <dgm:spPr/>
      <dgm:t>
        <a:bodyPr/>
        <a:lstStyle/>
        <a:p>
          <a:r>
            <a:rPr lang="en-US" dirty="0"/>
            <a:t>Always check if the input is null – if yes, return appropriate result, if not proceed.</a:t>
          </a:r>
        </a:p>
      </dgm:t>
    </dgm:pt>
    <dgm:pt modelId="{FBC42834-E99F-4E57-A2EA-8423C8CF0513}" type="parTrans" cxnId="{CF63A6EB-8F28-4A4D-BC00-7DB173ED076C}">
      <dgm:prSet/>
      <dgm:spPr/>
      <dgm:t>
        <a:bodyPr/>
        <a:lstStyle/>
        <a:p>
          <a:endParaRPr lang="en-US"/>
        </a:p>
      </dgm:t>
    </dgm:pt>
    <dgm:pt modelId="{2D31CEF4-02D8-4373-8E59-871E6031D2C8}" type="sibTrans" cxnId="{CF63A6EB-8F28-4A4D-BC00-7DB173ED076C}">
      <dgm:prSet/>
      <dgm:spPr/>
      <dgm:t>
        <a:bodyPr/>
        <a:lstStyle/>
        <a:p>
          <a:endParaRPr lang="en-US"/>
        </a:p>
      </dgm:t>
    </dgm:pt>
    <dgm:pt modelId="{61C57970-EB20-413A-9C84-A312B5921CC0}">
      <dgm:prSet phldrT="[Text]"/>
      <dgm:spPr/>
      <dgm:t>
        <a:bodyPr/>
        <a:lstStyle/>
        <a:p>
          <a:r>
            <a:rPr lang="en-US" dirty="0"/>
            <a:t>Create helper data structures</a:t>
          </a:r>
        </a:p>
      </dgm:t>
    </dgm:pt>
    <dgm:pt modelId="{AB4958A0-D597-43EB-B7E7-1C9789B2DB46}" type="parTrans" cxnId="{ECCC0C34-0726-4A79-9452-85433D8A6E64}">
      <dgm:prSet/>
      <dgm:spPr/>
      <dgm:t>
        <a:bodyPr/>
        <a:lstStyle/>
        <a:p>
          <a:endParaRPr lang="en-US"/>
        </a:p>
      </dgm:t>
    </dgm:pt>
    <dgm:pt modelId="{B30F69CF-45D9-4038-B969-013F74AC714A}" type="sibTrans" cxnId="{ECCC0C34-0726-4A79-9452-85433D8A6E64}">
      <dgm:prSet/>
      <dgm:spPr/>
      <dgm:t>
        <a:bodyPr/>
        <a:lstStyle/>
        <a:p>
          <a:endParaRPr lang="en-US"/>
        </a:p>
      </dgm:t>
    </dgm:pt>
    <dgm:pt modelId="{AF12C27B-5FBC-4C54-89B5-3E9B236B7BBA}">
      <dgm:prSet phldrT="[Text]"/>
      <dgm:spPr/>
      <dgm:t>
        <a:bodyPr/>
        <a:lstStyle/>
        <a:p>
          <a:r>
            <a:rPr lang="en-US" dirty="0"/>
            <a:t>Slide window - left to right</a:t>
          </a:r>
        </a:p>
      </dgm:t>
    </dgm:pt>
    <dgm:pt modelId="{C6DCB1D3-13A0-4E80-A920-36233A2A6F82}" type="parTrans" cxnId="{9662CFAA-9891-4B59-B66D-2F4AB04531FD}">
      <dgm:prSet/>
      <dgm:spPr/>
      <dgm:t>
        <a:bodyPr/>
        <a:lstStyle/>
        <a:p>
          <a:endParaRPr lang="en-US"/>
        </a:p>
      </dgm:t>
    </dgm:pt>
    <dgm:pt modelId="{9B2CC22D-7CAF-4339-AF7E-B5BE93515D7A}" type="sibTrans" cxnId="{9662CFAA-9891-4B59-B66D-2F4AB04531FD}">
      <dgm:prSet/>
      <dgm:spPr/>
      <dgm:t>
        <a:bodyPr/>
        <a:lstStyle/>
        <a:p>
          <a:endParaRPr lang="en-US"/>
        </a:p>
      </dgm:t>
    </dgm:pt>
    <dgm:pt modelId="{3B58C465-CB8F-464B-92CD-4B4D8F75D821}">
      <dgm:prSet phldrT="[Text]"/>
      <dgm:spPr/>
      <dgm:t>
        <a:bodyPr/>
        <a:lstStyle/>
        <a:p>
          <a:r>
            <a:rPr lang="en-US" dirty="0"/>
            <a:t>Return </a:t>
          </a:r>
        </a:p>
      </dgm:t>
    </dgm:pt>
    <dgm:pt modelId="{6ADDCFC8-88E4-4E73-9F94-FBD4AEB1AA6C}" type="parTrans" cxnId="{F7973569-7050-45AB-8D12-D250747DD046}">
      <dgm:prSet/>
      <dgm:spPr/>
      <dgm:t>
        <a:bodyPr/>
        <a:lstStyle/>
        <a:p>
          <a:endParaRPr lang="en-US"/>
        </a:p>
      </dgm:t>
    </dgm:pt>
    <dgm:pt modelId="{2D3AF240-6790-4327-B66A-B433B65940D6}" type="sibTrans" cxnId="{F7973569-7050-45AB-8D12-D250747DD046}">
      <dgm:prSet/>
      <dgm:spPr/>
      <dgm:t>
        <a:bodyPr/>
        <a:lstStyle/>
        <a:p>
          <a:endParaRPr lang="en-US"/>
        </a:p>
      </dgm:t>
    </dgm:pt>
    <dgm:pt modelId="{19FFACF1-1D5A-4131-BE3C-48D8929E5298}">
      <dgm:prSet/>
      <dgm:spPr/>
      <dgm:t>
        <a:bodyPr/>
        <a:lstStyle/>
        <a:p>
          <a:r>
            <a:rPr lang="en-US" dirty="0"/>
            <a:t>Create and initialize the </a:t>
          </a:r>
          <a:r>
            <a:rPr lang="en-US" dirty="0" err="1"/>
            <a:t>HashSet</a:t>
          </a:r>
          <a:r>
            <a:rPr lang="en-US" dirty="0"/>
            <a:t> that represents the sliding window</a:t>
          </a:r>
        </a:p>
      </dgm:t>
    </dgm:pt>
    <dgm:pt modelId="{827B640E-CA2C-4EC3-8DC8-236CA60508BA}" type="parTrans" cxnId="{37D23D8F-A8E5-4B0C-9BA6-EDAC28CC36AD}">
      <dgm:prSet/>
      <dgm:spPr/>
      <dgm:t>
        <a:bodyPr/>
        <a:lstStyle/>
        <a:p>
          <a:endParaRPr lang="en-US"/>
        </a:p>
      </dgm:t>
    </dgm:pt>
    <dgm:pt modelId="{6A557F55-D66E-4592-9FEF-39407FC264C5}" type="sibTrans" cxnId="{37D23D8F-A8E5-4B0C-9BA6-EDAC28CC36AD}">
      <dgm:prSet/>
      <dgm:spPr/>
      <dgm:t>
        <a:bodyPr/>
        <a:lstStyle/>
        <a:p>
          <a:endParaRPr lang="en-US"/>
        </a:p>
      </dgm:t>
    </dgm:pt>
    <dgm:pt modelId="{A5273729-E82F-44C9-985D-852C0F8A2917}">
      <dgm:prSet/>
      <dgm:spPr/>
      <dgm:t>
        <a:bodyPr/>
        <a:lstStyle/>
        <a:p>
          <a:r>
            <a:rPr lang="en-US" dirty="0"/>
            <a:t>Create and initialize the start and end indices that represent the sliding window boundaries. Initially the window is (0,0]</a:t>
          </a:r>
        </a:p>
      </dgm:t>
    </dgm:pt>
    <dgm:pt modelId="{9B217807-5605-4C6F-A6E7-0B983878AFC4}" type="parTrans" cxnId="{A3CF9100-C86A-4C1B-98C0-F48DA1D21269}">
      <dgm:prSet/>
      <dgm:spPr/>
      <dgm:t>
        <a:bodyPr/>
        <a:lstStyle/>
        <a:p>
          <a:endParaRPr lang="en-US"/>
        </a:p>
      </dgm:t>
    </dgm:pt>
    <dgm:pt modelId="{FE070342-32CB-4424-A7CD-C28CCAD9A4EB}" type="sibTrans" cxnId="{A3CF9100-C86A-4C1B-98C0-F48DA1D21269}">
      <dgm:prSet/>
      <dgm:spPr/>
      <dgm:t>
        <a:bodyPr/>
        <a:lstStyle/>
        <a:p>
          <a:endParaRPr lang="en-US"/>
        </a:p>
      </dgm:t>
    </dgm:pt>
    <dgm:pt modelId="{CB80CFF5-4E9C-4956-8F20-481CB5E514F6}">
      <dgm:prSet/>
      <dgm:spPr/>
      <dgm:t>
        <a:bodyPr/>
        <a:lstStyle/>
        <a:p>
          <a:r>
            <a:rPr lang="en-US" dirty="0"/>
            <a:t>Create and initialize variables needed to store the result, etc.</a:t>
          </a:r>
        </a:p>
      </dgm:t>
    </dgm:pt>
    <dgm:pt modelId="{A42CD847-A0DB-4DFE-8D6F-FBDD817D22D7}" type="parTrans" cxnId="{46936712-617B-497B-BF67-C176772722F4}">
      <dgm:prSet/>
      <dgm:spPr/>
      <dgm:t>
        <a:bodyPr/>
        <a:lstStyle/>
        <a:p>
          <a:endParaRPr lang="en-US"/>
        </a:p>
      </dgm:t>
    </dgm:pt>
    <dgm:pt modelId="{C6345780-5BCE-4A0F-B99E-1F6E669B90D8}" type="sibTrans" cxnId="{46936712-617B-497B-BF67-C176772722F4}">
      <dgm:prSet/>
      <dgm:spPr/>
      <dgm:t>
        <a:bodyPr/>
        <a:lstStyle/>
        <a:p>
          <a:endParaRPr lang="en-US"/>
        </a:p>
      </dgm:t>
    </dgm:pt>
    <dgm:pt modelId="{174029F5-264E-43F7-9B96-E98228564F74}">
      <dgm:prSet phldrT="[Text]"/>
      <dgm:spPr/>
      <dgm:t>
        <a:bodyPr/>
        <a:lstStyle/>
        <a:p>
          <a:r>
            <a:rPr lang="en-US" dirty="0"/>
            <a:t>Examine input[j] character</a:t>
          </a:r>
        </a:p>
      </dgm:t>
    </dgm:pt>
    <dgm:pt modelId="{3B2F9DCC-50D2-49E0-AF02-121411D5C81B}" type="parTrans" cxnId="{EA79EEF8-784D-4FB3-AD1F-88C50C10955A}">
      <dgm:prSet/>
      <dgm:spPr/>
      <dgm:t>
        <a:bodyPr/>
        <a:lstStyle/>
        <a:p>
          <a:endParaRPr lang="en-US"/>
        </a:p>
      </dgm:t>
    </dgm:pt>
    <dgm:pt modelId="{04AC12B8-791A-4C0F-9571-07420709DCD3}" type="sibTrans" cxnId="{EA79EEF8-784D-4FB3-AD1F-88C50C10955A}">
      <dgm:prSet/>
      <dgm:spPr/>
      <dgm:t>
        <a:bodyPr/>
        <a:lstStyle/>
        <a:p>
          <a:endParaRPr lang="en-US"/>
        </a:p>
      </dgm:t>
    </dgm:pt>
    <dgm:pt modelId="{3ADAF2D3-358D-4B80-84C9-03F8FC23600D}">
      <dgm:prSet phldrT="[Text]"/>
      <dgm:spPr/>
      <dgm:t>
        <a:bodyPr/>
        <a:lstStyle/>
        <a:p>
          <a:r>
            <a:rPr lang="en-US" dirty="0"/>
            <a:t>If it is NOT part of the existing window, expand the window to the right and calculate the new max length</a:t>
          </a:r>
        </a:p>
      </dgm:t>
    </dgm:pt>
    <dgm:pt modelId="{4A617A37-A435-4D58-B54C-5ADF341EAF37}" type="parTrans" cxnId="{A797CCA1-F059-435C-A3A0-7FA08E8F4DA2}">
      <dgm:prSet/>
      <dgm:spPr/>
      <dgm:t>
        <a:bodyPr/>
        <a:lstStyle/>
        <a:p>
          <a:endParaRPr lang="en-US"/>
        </a:p>
      </dgm:t>
    </dgm:pt>
    <dgm:pt modelId="{FA4838BB-7D53-4C3B-83F5-162BD110557B}" type="sibTrans" cxnId="{A797CCA1-F059-435C-A3A0-7FA08E8F4DA2}">
      <dgm:prSet/>
      <dgm:spPr/>
      <dgm:t>
        <a:bodyPr/>
        <a:lstStyle/>
        <a:p>
          <a:endParaRPr lang="en-US"/>
        </a:p>
      </dgm:t>
    </dgm:pt>
    <dgm:pt modelId="{623A6382-9550-4C6E-90D2-D14F4B0E81EF}">
      <dgm:prSet phldrT="[Text]"/>
      <dgm:spPr/>
      <dgm:t>
        <a:bodyPr/>
        <a:lstStyle/>
        <a:p>
          <a:r>
            <a:rPr lang="en-US" dirty="0"/>
            <a:t>If it is part of the existing window, expand the window to the right, but also, contract the window from left until duplicate of input[j] is dropped</a:t>
          </a:r>
        </a:p>
      </dgm:t>
    </dgm:pt>
    <dgm:pt modelId="{48E6B698-65FC-4C0F-AB15-8DBE3C249F69}" type="parTrans" cxnId="{FC2D8AE0-3E3F-485F-9F59-2212506CACCB}">
      <dgm:prSet/>
      <dgm:spPr/>
      <dgm:t>
        <a:bodyPr/>
        <a:lstStyle/>
        <a:p>
          <a:endParaRPr lang="en-US"/>
        </a:p>
      </dgm:t>
    </dgm:pt>
    <dgm:pt modelId="{84E0F2FA-225E-4BD0-AC60-CDEB49DE9080}" type="sibTrans" cxnId="{FC2D8AE0-3E3F-485F-9F59-2212506CACCB}">
      <dgm:prSet/>
      <dgm:spPr/>
      <dgm:t>
        <a:bodyPr/>
        <a:lstStyle/>
        <a:p>
          <a:endParaRPr lang="en-US"/>
        </a:p>
      </dgm:t>
    </dgm:pt>
    <dgm:pt modelId="{07144793-59EE-4E64-A9D3-2D8B85932D9E}">
      <dgm:prSet phldrT="[Text]"/>
      <dgm:spPr/>
      <dgm:t>
        <a:bodyPr/>
        <a:lstStyle/>
        <a:p>
          <a:r>
            <a:rPr lang="en-US" dirty="0"/>
            <a:t>Continue this until we have examined all characters i.e. right boundary of window hits the end of string</a:t>
          </a:r>
        </a:p>
      </dgm:t>
    </dgm:pt>
    <dgm:pt modelId="{DD65736F-CACA-47F4-B53D-8B36A81F035A}" type="parTrans" cxnId="{FB17D447-020D-420D-8CD3-659A55E9453E}">
      <dgm:prSet/>
      <dgm:spPr/>
      <dgm:t>
        <a:bodyPr/>
        <a:lstStyle/>
        <a:p>
          <a:endParaRPr lang="en-US"/>
        </a:p>
      </dgm:t>
    </dgm:pt>
    <dgm:pt modelId="{A834675C-818A-4A8E-9AF5-F5A3275F4718}" type="sibTrans" cxnId="{FB17D447-020D-420D-8CD3-659A55E9453E}">
      <dgm:prSet/>
      <dgm:spPr/>
      <dgm:t>
        <a:bodyPr/>
        <a:lstStyle/>
        <a:p>
          <a:endParaRPr lang="en-US"/>
        </a:p>
      </dgm:t>
    </dgm:pt>
    <dgm:pt modelId="{8D05D58B-3338-4AD5-AD09-47906CC33236}">
      <dgm:prSet/>
      <dgm:spPr/>
      <dgm:t>
        <a:bodyPr/>
        <a:lstStyle/>
        <a:p>
          <a:r>
            <a:rPr lang="en-US" dirty="0"/>
            <a:t>Return the maximum length encountered so far</a:t>
          </a:r>
        </a:p>
      </dgm:t>
    </dgm:pt>
    <dgm:pt modelId="{B7C09357-32CB-46A3-8E81-563CF65EB68B}" type="parTrans" cxnId="{8DEE447C-8860-4E74-8D2A-56E5A3A7A062}">
      <dgm:prSet/>
      <dgm:spPr/>
      <dgm:t>
        <a:bodyPr/>
        <a:lstStyle/>
        <a:p>
          <a:endParaRPr lang="en-US"/>
        </a:p>
      </dgm:t>
    </dgm:pt>
    <dgm:pt modelId="{BA25C9BE-A9C8-4DBB-AA0B-97015B601F85}" type="sibTrans" cxnId="{8DEE447C-8860-4E74-8D2A-56E5A3A7A062}">
      <dgm:prSet/>
      <dgm:spPr/>
      <dgm:t>
        <a:bodyPr/>
        <a:lstStyle/>
        <a:p>
          <a:endParaRPr lang="en-US"/>
        </a:p>
      </dgm:t>
    </dgm:pt>
    <dgm:pt modelId="{9D9C6E65-8E22-4BF5-9EE9-06F11A85D62D}" type="pres">
      <dgm:prSet presAssocID="{01278C7C-8708-4788-A489-D70E8BA4F8E1}" presName="linearFlow" presStyleCnt="0">
        <dgm:presLayoutVars>
          <dgm:dir/>
          <dgm:animLvl val="lvl"/>
          <dgm:resizeHandles val="exact"/>
        </dgm:presLayoutVars>
      </dgm:prSet>
      <dgm:spPr/>
    </dgm:pt>
    <dgm:pt modelId="{F284A5AE-A54B-4DCC-8344-9CD9DB8C5A03}" type="pres">
      <dgm:prSet presAssocID="{3309E985-06A5-407E-9F7D-1E3DF54353B0}" presName="composite" presStyleCnt="0"/>
      <dgm:spPr/>
    </dgm:pt>
    <dgm:pt modelId="{4EF04D77-9C81-4A80-8A63-11DDC219B6D5}" type="pres">
      <dgm:prSet presAssocID="{3309E985-06A5-407E-9F7D-1E3DF54353B0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C335934A-7DBC-4E7A-B3C3-961522DC172F}" type="pres">
      <dgm:prSet presAssocID="{3309E985-06A5-407E-9F7D-1E3DF54353B0}" presName="descendantText" presStyleLbl="alignAcc1" presStyleIdx="0" presStyleCnt="4">
        <dgm:presLayoutVars>
          <dgm:bulletEnabled val="1"/>
        </dgm:presLayoutVars>
      </dgm:prSet>
      <dgm:spPr/>
    </dgm:pt>
    <dgm:pt modelId="{EEC75BFD-05FF-4B28-A0D0-6854C6DB5E0F}" type="pres">
      <dgm:prSet presAssocID="{16FA2504-7922-4664-8165-309D02C0564E}" presName="sp" presStyleCnt="0"/>
      <dgm:spPr/>
    </dgm:pt>
    <dgm:pt modelId="{C2AE13A7-1C81-49FD-A66A-BF89AA3CCC9F}" type="pres">
      <dgm:prSet presAssocID="{61C57970-EB20-413A-9C84-A312B5921CC0}" presName="composite" presStyleCnt="0"/>
      <dgm:spPr/>
    </dgm:pt>
    <dgm:pt modelId="{E88669D4-A4E8-410B-9D9D-2D6D5FDC0559}" type="pres">
      <dgm:prSet presAssocID="{61C57970-EB20-413A-9C84-A312B5921CC0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62DEEC9F-0BC4-4C6A-A9AE-035723B861C8}" type="pres">
      <dgm:prSet presAssocID="{61C57970-EB20-413A-9C84-A312B5921CC0}" presName="descendantText" presStyleLbl="alignAcc1" presStyleIdx="1" presStyleCnt="4">
        <dgm:presLayoutVars>
          <dgm:bulletEnabled val="1"/>
        </dgm:presLayoutVars>
      </dgm:prSet>
      <dgm:spPr/>
    </dgm:pt>
    <dgm:pt modelId="{D402EE58-500C-48CE-BBB2-16984757227D}" type="pres">
      <dgm:prSet presAssocID="{B30F69CF-45D9-4038-B969-013F74AC714A}" presName="sp" presStyleCnt="0"/>
      <dgm:spPr/>
    </dgm:pt>
    <dgm:pt modelId="{4599D19B-38EE-4AFB-A046-C566EBB10C9C}" type="pres">
      <dgm:prSet presAssocID="{AF12C27B-5FBC-4C54-89B5-3E9B236B7BBA}" presName="composite" presStyleCnt="0"/>
      <dgm:spPr/>
    </dgm:pt>
    <dgm:pt modelId="{1267CFB4-FD2F-43CF-874D-C54C72E43A5A}" type="pres">
      <dgm:prSet presAssocID="{AF12C27B-5FBC-4C54-89B5-3E9B236B7BBA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41D0367B-3788-41BE-AE76-3C62038BC063}" type="pres">
      <dgm:prSet presAssocID="{AF12C27B-5FBC-4C54-89B5-3E9B236B7BBA}" presName="descendantText" presStyleLbl="alignAcc1" presStyleIdx="2" presStyleCnt="4">
        <dgm:presLayoutVars>
          <dgm:bulletEnabled val="1"/>
        </dgm:presLayoutVars>
      </dgm:prSet>
      <dgm:spPr/>
    </dgm:pt>
    <dgm:pt modelId="{C603A770-171C-47D8-A81F-1FDE5F1DA830}" type="pres">
      <dgm:prSet presAssocID="{9B2CC22D-7CAF-4339-AF7E-B5BE93515D7A}" presName="sp" presStyleCnt="0"/>
      <dgm:spPr/>
    </dgm:pt>
    <dgm:pt modelId="{BB350522-43ED-413B-8BD7-772E72516423}" type="pres">
      <dgm:prSet presAssocID="{3B58C465-CB8F-464B-92CD-4B4D8F75D821}" presName="composite" presStyleCnt="0"/>
      <dgm:spPr/>
    </dgm:pt>
    <dgm:pt modelId="{AC8291CF-AA4F-4F34-B418-EB930E8D3A98}" type="pres">
      <dgm:prSet presAssocID="{3B58C465-CB8F-464B-92CD-4B4D8F75D821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8779A792-95CF-484E-A0AC-4020D9DEAD87}" type="pres">
      <dgm:prSet presAssocID="{3B58C465-CB8F-464B-92CD-4B4D8F75D821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A3CF9100-C86A-4C1B-98C0-F48DA1D21269}" srcId="{61C57970-EB20-413A-9C84-A312B5921CC0}" destId="{A5273729-E82F-44C9-985D-852C0F8A2917}" srcOrd="1" destOrd="0" parTransId="{9B217807-5605-4C6F-A6E7-0B983878AFC4}" sibTransId="{FE070342-32CB-4424-A7CD-C28CCAD9A4EB}"/>
    <dgm:cxn modelId="{46936712-617B-497B-BF67-C176772722F4}" srcId="{61C57970-EB20-413A-9C84-A312B5921CC0}" destId="{CB80CFF5-4E9C-4956-8F20-481CB5E514F6}" srcOrd="2" destOrd="0" parTransId="{A42CD847-A0DB-4DFE-8D6F-FBDD817D22D7}" sibTransId="{C6345780-5BCE-4A0F-B99E-1F6E669B90D8}"/>
    <dgm:cxn modelId="{D9F0C01C-C4F5-494A-BE05-2CED839D5AA7}" type="presOf" srcId="{61C57970-EB20-413A-9C84-A312B5921CC0}" destId="{E88669D4-A4E8-410B-9D9D-2D6D5FDC0559}" srcOrd="0" destOrd="0" presId="urn:microsoft.com/office/officeart/2005/8/layout/chevron2"/>
    <dgm:cxn modelId="{01E3EB29-E49C-41A9-AD75-B0798DD93CBD}" type="presOf" srcId="{AF12C27B-5FBC-4C54-89B5-3E9B236B7BBA}" destId="{1267CFB4-FD2F-43CF-874D-C54C72E43A5A}" srcOrd="0" destOrd="0" presId="urn:microsoft.com/office/officeart/2005/8/layout/chevron2"/>
    <dgm:cxn modelId="{ECCC0C34-0726-4A79-9452-85433D8A6E64}" srcId="{01278C7C-8708-4788-A489-D70E8BA4F8E1}" destId="{61C57970-EB20-413A-9C84-A312B5921CC0}" srcOrd="1" destOrd="0" parTransId="{AB4958A0-D597-43EB-B7E7-1C9789B2DB46}" sibTransId="{B30F69CF-45D9-4038-B969-013F74AC714A}"/>
    <dgm:cxn modelId="{FB70F85B-6FE2-4451-9079-3CA001B42C9E}" srcId="{01278C7C-8708-4788-A489-D70E8BA4F8E1}" destId="{3309E985-06A5-407E-9F7D-1E3DF54353B0}" srcOrd="0" destOrd="0" parTransId="{42B3725B-3223-4918-AADD-18F9AB190955}" sibTransId="{16FA2504-7922-4664-8165-309D02C0564E}"/>
    <dgm:cxn modelId="{6A0CCE5F-FBA2-4E01-893B-17579BA01C26}" type="presOf" srcId="{623A6382-9550-4C6E-90D2-D14F4B0E81EF}" destId="{41D0367B-3788-41BE-AE76-3C62038BC063}" srcOrd="0" destOrd="2" presId="urn:microsoft.com/office/officeart/2005/8/layout/chevron2"/>
    <dgm:cxn modelId="{FB17D447-020D-420D-8CD3-659A55E9453E}" srcId="{AF12C27B-5FBC-4C54-89B5-3E9B236B7BBA}" destId="{07144793-59EE-4E64-A9D3-2D8B85932D9E}" srcOrd="3" destOrd="0" parTransId="{DD65736F-CACA-47F4-B53D-8B36A81F035A}" sibTransId="{A834675C-818A-4A8E-9AF5-F5A3275F4718}"/>
    <dgm:cxn modelId="{F7973569-7050-45AB-8D12-D250747DD046}" srcId="{01278C7C-8708-4788-A489-D70E8BA4F8E1}" destId="{3B58C465-CB8F-464B-92CD-4B4D8F75D821}" srcOrd="3" destOrd="0" parTransId="{6ADDCFC8-88E4-4E73-9F94-FBD4AEB1AA6C}" sibTransId="{2D3AF240-6790-4327-B66A-B433B65940D6}"/>
    <dgm:cxn modelId="{5EC01D4D-E0F2-4DA3-BB41-38BAA7272930}" type="presOf" srcId="{92B14B58-D6FE-4932-94BF-EC87B335436D}" destId="{C335934A-7DBC-4E7A-B3C3-961522DC172F}" srcOrd="0" destOrd="0" presId="urn:microsoft.com/office/officeart/2005/8/layout/chevron2"/>
    <dgm:cxn modelId="{CFE64751-D6AB-4276-BEE4-8A3056AB8952}" type="presOf" srcId="{174029F5-264E-43F7-9B96-E98228564F74}" destId="{41D0367B-3788-41BE-AE76-3C62038BC063}" srcOrd="0" destOrd="0" presId="urn:microsoft.com/office/officeart/2005/8/layout/chevron2"/>
    <dgm:cxn modelId="{79929352-6792-47F1-AD0F-86F017D8A92D}" type="presOf" srcId="{A5273729-E82F-44C9-985D-852C0F8A2917}" destId="{62DEEC9F-0BC4-4C6A-A9AE-035723B861C8}" srcOrd="0" destOrd="1" presId="urn:microsoft.com/office/officeart/2005/8/layout/chevron2"/>
    <dgm:cxn modelId="{8DEE447C-8860-4E74-8D2A-56E5A3A7A062}" srcId="{3B58C465-CB8F-464B-92CD-4B4D8F75D821}" destId="{8D05D58B-3338-4AD5-AD09-47906CC33236}" srcOrd="0" destOrd="0" parTransId="{B7C09357-32CB-46A3-8E81-563CF65EB68B}" sibTransId="{BA25C9BE-A9C8-4DBB-AA0B-97015B601F85}"/>
    <dgm:cxn modelId="{BA054380-487F-442A-875A-6E9C43F10B55}" type="presOf" srcId="{07144793-59EE-4E64-A9D3-2D8B85932D9E}" destId="{41D0367B-3788-41BE-AE76-3C62038BC063}" srcOrd="0" destOrd="3" presId="urn:microsoft.com/office/officeart/2005/8/layout/chevron2"/>
    <dgm:cxn modelId="{14B7B68E-A70C-4AD9-9E3B-ACC8E12A4B90}" type="presOf" srcId="{CB80CFF5-4E9C-4956-8F20-481CB5E514F6}" destId="{62DEEC9F-0BC4-4C6A-A9AE-035723B861C8}" srcOrd="0" destOrd="2" presId="urn:microsoft.com/office/officeart/2005/8/layout/chevron2"/>
    <dgm:cxn modelId="{37D23D8F-A8E5-4B0C-9BA6-EDAC28CC36AD}" srcId="{61C57970-EB20-413A-9C84-A312B5921CC0}" destId="{19FFACF1-1D5A-4131-BE3C-48D8929E5298}" srcOrd="0" destOrd="0" parTransId="{827B640E-CA2C-4EC3-8DC8-236CA60508BA}" sibTransId="{6A557F55-D66E-4592-9FEF-39407FC264C5}"/>
    <dgm:cxn modelId="{A797CCA1-F059-435C-A3A0-7FA08E8F4DA2}" srcId="{AF12C27B-5FBC-4C54-89B5-3E9B236B7BBA}" destId="{3ADAF2D3-358D-4B80-84C9-03F8FC23600D}" srcOrd="1" destOrd="0" parTransId="{4A617A37-A435-4D58-B54C-5ADF341EAF37}" sibTransId="{FA4838BB-7D53-4C3B-83F5-162BD110557B}"/>
    <dgm:cxn modelId="{9662CFAA-9891-4B59-B66D-2F4AB04531FD}" srcId="{01278C7C-8708-4788-A489-D70E8BA4F8E1}" destId="{AF12C27B-5FBC-4C54-89B5-3E9B236B7BBA}" srcOrd="2" destOrd="0" parTransId="{C6DCB1D3-13A0-4E80-A920-36233A2A6F82}" sibTransId="{9B2CC22D-7CAF-4339-AF7E-B5BE93515D7A}"/>
    <dgm:cxn modelId="{FAD5CAC1-E8E4-42F0-80F3-F98404621255}" type="presOf" srcId="{01278C7C-8708-4788-A489-D70E8BA4F8E1}" destId="{9D9C6E65-8E22-4BF5-9EE9-06F11A85D62D}" srcOrd="0" destOrd="0" presId="urn:microsoft.com/office/officeart/2005/8/layout/chevron2"/>
    <dgm:cxn modelId="{F47EC2CD-41E5-4C28-B002-1B80782367D9}" type="presOf" srcId="{3B58C465-CB8F-464B-92CD-4B4D8F75D821}" destId="{AC8291CF-AA4F-4F34-B418-EB930E8D3A98}" srcOrd="0" destOrd="0" presId="urn:microsoft.com/office/officeart/2005/8/layout/chevron2"/>
    <dgm:cxn modelId="{FC2D8AE0-3E3F-485F-9F59-2212506CACCB}" srcId="{AF12C27B-5FBC-4C54-89B5-3E9B236B7BBA}" destId="{623A6382-9550-4C6E-90D2-D14F4B0E81EF}" srcOrd="2" destOrd="0" parTransId="{48E6B698-65FC-4C0F-AB15-8DBE3C249F69}" sibTransId="{84E0F2FA-225E-4BD0-AC60-CDEB49DE9080}"/>
    <dgm:cxn modelId="{12C6E1E9-C4DE-4D56-B20A-03700AE3622C}" type="presOf" srcId="{8D05D58B-3338-4AD5-AD09-47906CC33236}" destId="{8779A792-95CF-484E-A0AC-4020D9DEAD87}" srcOrd="0" destOrd="0" presId="urn:microsoft.com/office/officeart/2005/8/layout/chevron2"/>
    <dgm:cxn modelId="{CF63A6EB-8F28-4A4D-BC00-7DB173ED076C}" srcId="{3309E985-06A5-407E-9F7D-1E3DF54353B0}" destId="{92B14B58-D6FE-4932-94BF-EC87B335436D}" srcOrd="0" destOrd="0" parTransId="{FBC42834-E99F-4E57-A2EA-8423C8CF0513}" sibTransId="{2D31CEF4-02D8-4373-8E59-871E6031D2C8}"/>
    <dgm:cxn modelId="{0FC442EE-6310-4BDF-8D16-C5940E878704}" type="presOf" srcId="{19FFACF1-1D5A-4131-BE3C-48D8929E5298}" destId="{62DEEC9F-0BC4-4C6A-A9AE-035723B861C8}" srcOrd="0" destOrd="0" presId="urn:microsoft.com/office/officeart/2005/8/layout/chevron2"/>
    <dgm:cxn modelId="{952238F2-53B4-4E21-AFFC-12C3ECC1E75A}" type="presOf" srcId="{3309E985-06A5-407E-9F7D-1E3DF54353B0}" destId="{4EF04D77-9C81-4A80-8A63-11DDC219B6D5}" srcOrd="0" destOrd="0" presId="urn:microsoft.com/office/officeart/2005/8/layout/chevron2"/>
    <dgm:cxn modelId="{EA79EEF8-784D-4FB3-AD1F-88C50C10955A}" srcId="{AF12C27B-5FBC-4C54-89B5-3E9B236B7BBA}" destId="{174029F5-264E-43F7-9B96-E98228564F74}" srcOrd="0" destOrd="0" parTransId="{3B2F9DCC-50D2-49E0-AF02-121411D5C81B}" sibTransId="{04AC12B8-791A-4C0F-9571-07420709DCD3}"/>
    <dgm:cxn modelId="{993DD4FD-F224-4F76-BCDB-9D21F4A5DA6C}" type="presOf" srcId="{3ADAF2D3-358D-4B80-84C9-03F8FC23600D}" destId="{41D0367B-3788-41BE-AE76-3C62038BC063}" srcOrd="0" destOrd="1" presId="urn:microsoft.com/office/officeart/2005/8/layout/chevron2"/>
    <dgm:cxn modelId="{E60BAA52-AC89-48F1-A434-EFA6202189A3}" type="presParOf" srcId="{9D9C6E65-8E22-4BF5-9EE9-06F11A85D62D}" destId="{F284A5AE-A54B-4DCC-8344-9CD9DB8C5A03}" srcOrd="0" destOrd="0" presId="urn:microsoft.com/office/officeart/2005/8/layout/chevron2"/>
    <dgm:cxn modelId="{389CD67E-1CBF-47A5-8288-BBA9BECB8283}" type="presParOf" srcId="{F284A5AE-A54B-4DCC-8344-9CD9DB8C5A03}" destId="{4EF04D77-9C81-4A80-8A63-11DDC219B6D5}" srcOrd="0" destOrd="0" presId="urn:microsoft.com/office/officeart/2005/8/layout/chevron2"/>
    <dgm:cxn modelId="{94AC3CA3-93FC-4A98-8AA8-0B67065741EB}" type="presParOf" srcId="{F284A5AE-A54B-4DCC-8344-9CD9DB8C5A03}" destId="{C335934A-7DBC-4E7A-B3C3-961522DC172F}" srcOrd="1" destOrd="0" presId="urn:microsoft.com/office/officeart/2005/8/layout/chevron2"/>
    <dgm:cxn modelId="{D0166138-F742-41FD-9B0C-A99781311E60}" type="presParOf" srcId="{9D9C6E65-8E22-4BF5-9EE9-06F11A85D62D}" destId="{EEC75BFD-05FF-4B28-A0D0-6854C6DB5E0F}" srcOrd="1" destOrd="0" presId="urn:microsoft.com/office/officeart/2005/8/layout/chevron2"/>
    <dgm:cxn modelId="{73902BA9-3853-49EB-86EB-9B60A153FAB5}" type="presParOf" srcId="{9D9C6E65-8E22-4BF5-9EE9-06F11A85D62D}" destId="{C2AE13A7-1C81-49FD-A66A-BF89AA3CCC9F}" srcOrd="2" destOrd="0" presId="urn:microsoft.com/office/officeart/2005/8/layout/chevron2"/>
    <dgm:cxn modelId="{DB86C0D0-4D7F-447F-8C1D-A02659414D60}" type="presParOf" srcId="{C2AE13A7-1C81-49FD-A66A-BF89AA3CCC9F}" destId="{E88669D4-A4E8-410B-9D9D-2D6D5FDC0559}" srcOrd="0" destOrd="0" presId="urn:microsoft.com/office/officeart/2005/8/layout/chevron2"/>
    <dgm:cxn modelId="{6739BCCE-C1ED-406D-98E9-E17267820849}" type="presParOf" srcId="{C2AE13A7-1C81-49FD-A66A-BF89AA3CCC9F}" destId="{62DEEC9F-0BC4-4C6A-A9AE-035723B861C8}" srcOrd="1" destOrd="0" presId="urn:microsoft.com/office/officeart/2005/8/layout/chevron2"/>
    <dgm:cxn modelId="{ABA48B21-C65E-4CC6-956D-0902B34769CC}" type="presParOf" srcId="{9D9C6E65-8E22-4BF5-9EE9-06F11A85D62D}" destId="{D402EE58-500C-48CE-BBB2-16984757227D}" srcOrd="3" destOrd="0" presId="urn:microsoft.com/office/officeart/2005/8/layout/chevron2"/>
    <dgm:cxn modelId="{72F05ED0-980A-438A-BB82-58FF778F51D8}" type="presParOf" srcId="{9D9C6E65-8E22-4BF5-9EE9-06F11A85D62D}" destId="{4599D19B-38EE-4AFB-A046-C566EBB10C9C}" srcOrd="4" destOrd="0" presId="urn:microsoft.com/office/officeart/2005/8/layout/chevron2"/>
    <dgm:cxn modelId="{DC7E7016-A44C-44AC-8B4B-160A27363BEE}" type="presParOf" srcId="{4599D19B-38EE-4AFB-A046-C566EBB10C9C}" destId="{1267CFB4-FD2F-43CF-874D-C54C72E43A5A}" srcOrd="0" destOrd="0" presId="urn:microsoft.com/office/officeart/2005/8/layout/chevron2"/>
    <dgm:cxn modelId="{7764B39D-8694-4C38-B5D8-A66AC891CFB9}" type="presParOf" srcId="{4599D19B-38EE-4AFB-A046-C566EBB10C9C}" destId="{41D0367B-3788-41BE-AE76-3C62038BC063}" srcOrd="1" destOrd="0" presId="urn:microsoft.com/office/officeart/2005/8/layout/chevron2"/>
    <dgm:cxn modelId="{3357AE7D-6166-4FC2-A7CD-E3083C4044E7}" type="presParOf" srcId="{9D9C6E65-8E22-4BF5-9EE9-06F11A85D62D}" destId="{C603A770-171C-47D8-A81F-1FDE5F1DA830}" srcOrd="5" destOrd="0" presId="urn:microsoft.com/office/officeart/2005/8/layout/chevron2"/>
    <dgm:cxn modelId="{DE492ABC-B0DB-4B56-94BD-F049E4AEF5B1}" type="presParOf" srcId="{9D9C6E65-8E22-4BF5-9EE9-06F11A85D62D}" destId="{BB350522-43ED-413B-8BD7-772E72516423}" srcOrd="6" destOrd="0" presId="urn:microsoft.com/office/officeart/2005/8/layout/chevron2"/>
    <dgm:cxn modelId="{14AB7BD0-1698-4988-B2B7-FFBF005F5D93}" type="presParOf" srcId="{BB350522-43ED-413B-8BD7-772E72516423}" destId="{AC8291CF-AA4F-4F34-B418-EB930E8D3A98}" srcOrd="0" destOrd="0" presId="urn:microsoft.com/office/officeart/2005/8/layout/chevron2"/>
    <dgm:cxn modelId="{3D9C4187-2832-4CD8-ADD7-7A73FEBC5D63}" type="presParOf" srcId="{BB350522-43ED-413B-8BD7-772E72516423}" destId="{8779A792-95CF-484E-A0AC-4020D9DEAD87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1278C7C-8708-4788-A489-D70E8BA4F8E1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309E985-06A5-407E-9F7D-1E3DF54353B0}">
      <dgm:prSet phldrT="[Text]"/>
      <dgm:spPr/>
      <dgm:t>
        <a:bodyPr/>
        <a:lstStyle/>
        <a:p>
          <a:r>
            <a:rPr lang="en-US" dirty="0"/>
            <a:t>Input Validation</a:t>
          </a:r>
        </a:p>
      </dgm:t>
    </dgm:pt>
    <dgm:pt modelId="{42B3725B-3223-4918-AADD-18F9AB190955}" type="parTrans" cxnId="{FB70F85B-6FE2-4451-9079-3CA001B42C9E}">
      <dgm:prSet/>
      <dgm:spPr/>
      <dgm:t>
        <a:bodyPr/>
        <a:lstStyle/>
        <a:p>
          <a:endParaRPr lang="en-US"/>
        </a:p>
      </dgm:t>
    </dgm:pt>
    <dgm:pt modelId="{16FA2504-7922-4664-8165-309D02C0564E}" type="sibTrans" cxnId="{FB70F85B-6FE2-4451-9079-3CA001B42C9E}">
      <dgm:prSet/>
      <dgm:spPr/>
      <dgm:t>
        <a:bodyPr/>
        <a:lstStyle/>
        <a:p>
          <a:endParaRPr lang="en-US"/>
        </a:p>
      </dgm:t>
    </dgm:pt>
    <dgm:pt modelId="{92B14B58-D6FE-4932-94BF-EC87B335436D}">
      <dgm:prSet phldrT="[Text]"/>
      <dgm:spPr/>
      <dgm:t>
        <a:bodyPr/>
        <a:lstStyle/>
        <a:p>
          <a:r>
            <a:rPr lang="en-US" dirty="0"/>
            <a:t>If the input array is null or empty or has just one element, return null</a:t>
          </a:r>
        </a:p>
      </dgm:t>
    </dgm:pt>
    <dgm:pt modelId="{FBC42834-E99F-4E57-A2EA-8423C8CF0513}" type="parTrans" cxnId="{CF63A6EB-8F28-4A4D-BC00-7DB173ED076C}">
      <dgm:prSet/>
      <dgm:spPr/>
      <dgm:t>
        <a:bodyPr/>
        <a:lstStyle/>
        <a:p>
          <a:endParaRPr lang="en-US"/>
        </a:p>
      </dgm:t>
    </dgm:pt>
    <dgm:pt modelId="{2D31CEF4-02D8-4373-8E59-871E6031D2C8}" type="sibTrans" cxnId="{CF63A6EB-8F28-4A4D-BC00-7DB173ED076C}">
      <dgm:prSet/>
      <dgm:spPr/>
      <dgm:t>
        <a:bodyPr/>
        <a:lstStyle/>
        <a:p>
          <a:endParaRPr lang="en-US"/>
        </a:p>
      </dgm:t>
    </dgm:pt>
    <dgm:pt modelId="{61C57970-EB20-413A-9C84-A312B5921CC0}">
      <dgm:prSet phldrT="[Text]"/>
      <dgm:spPr/>
      <dgm:t>
        <a:bodyPr/>
        <a:lstStyle/>
        <a:p>
          <a:r>
            <a:rPr lang="en-US" dirty="0"/>
            <a:t>Create helper data structures</a:t>
          </a:r>
        </a:p>
      </dgm:t>
    </dgm:pt>
    <dgm:pt modelId="{AB4958A0-D597-43EB-B7E7-1C9789B2DB46}" type="parTrans" cxnId="{ECCC0C34-0726-4A79-9452-85433D8A6E64}">
      <dgm:prSet/>
      <dgm:spPr/>
      <dgm:t>
        <a:bodyPr/>
        <a:lstStyle/>
        <a:p>
          <a:endParaRPr lang="en-US"/>
        </a:p>
      </dgm:t>
    </dgm:pt>
    <dgm:pt modelId="{B30F69CF-45D9-4038-B969-013F74AC714A}" type="sibTrans" cxnId="{ECCC0C34-0726-4A79-9452-85433D8A6E64}">
      <dgm:prSet/>
      <dgm:spPr/>
      <dgm:t>
        <a:bodyPr/>
        <a:lstStyle/>
        <a:p>
          <a:endParaRPr lang="en-US"/>
        </a:p>
      </dgm:t>
    </dgm:pt>
    <dgm:pt modelId="{AF12C27B-5FBC-4C54-89B5-3E9B236B7BBA}">
      <dgm:prSet phldrT="[Text]"/>
      <dgm:spPr/>
      <dgm:t>
        <a:bodyPr/>
        <a:lstStyle/>
        <a:p>
          <a:r>
            <a:rPr lang="en-US" dirty="0"/>
            <a:t>Iterate</a:t>
          </a:r>
          <a:r>
            <a:rPr lang="en-US" baseline="0" dirty="0"/>
            <a:t> over array</a:t>
          </a:r>
          <a:endParaRPr lang="en-US" dirty="0"/>
        </a:p>
      </dgm:t>
    </dgm:pt>
    <dgm:pt modelId="{C6DCB1D3-13A0-4E80-A920-36233A2A6F82}" type="parTrans" cxnId="{9662CFAA-9891-4B59-B66D-2F4AB04531FD}">
      <dgm:prSet/>
      <dgm:spPr/>
      <dgm:t>
        <a:bodyPr/>
        <a:lstStyle/>
        <a:p>
          <a:endParaRPr lang="en-US"/>
        </a:p>
      </dgm:t>
    </dgm:pt>
    <dgm:pt modelId="{9B2CC22D-7CAF-4339-AF7E-B5BE93515D7A}" type="sibTrans" cxnId="{9662CFAA-9891-4B59-B66D-2F4AB04531FD}">
      <dgm:prSet/>
      <dgm:spPr/>
      <dgm:t>
        <a:bodyPr/>
        <a:lstStyle/>
        <a:p>
          <a:endParaRPr lang="en-US"/>
        </a:p>
      </dgm:t>
    </dgm:pt>
    <dgm:pt modelId="{3B58C465-CB8F-464B-92CD-4B4D8F75D821}">
      <dgm:prSet phldrT="[Text]"/>
      <dgm:spPr/>
      <dgm:t>
        <a:bodyPr/>
        <a:lstStyle/>
        <a:p>
          <a:r>
            <a:rPr lang="en-US" dirty="0"/>
            <a:t>No solution </a:t>
          </a:r>
        </a:p>
      </dgm:t>
    </dgm:pt>
    <dgm:pt modelId="{6ADDCFC8-88E4-4E73-9F94-FBD4AEB1AA6C}" type="parTrans" cxnId="{F7973569-7050-45AB-8D12-D250747DD046}">
      <dgm:prSet/>
      <dgm:spPr/>
      <dgm:t>
        <a:bodyPr/>
        <a:lstStyle/>
        <a:p>
          <a:endParaRPr lang="en-US"/>
        </a:p>
      </dgm:t>
    </dgm:pt>
    <dgm:pt modelId="{2D3AF240-6790-4327-B66A-B433B65940D6}" type="sibTrans" cxnId="{F7973569-7050-45AB-8D12-D250747DD046}">
      <dgm:prSet/>
      <dgm:spPr/>
      <dgm:t>
        <a:bodyPr/>
        <a:lstStyle/>
        <a:p>
          <a:endParaRPr lang="en-US"/>
        </a:p>
      </dgm:t>
    </dgm:pt>
    <dgm:pt modelId="{19FFACF1-1D5A-4131-BE3C-48D8929E5298}">
      <dgm:prSet/>
      <dgm:spPr/>
      <dgm:t>
        <a:bodyPr/>
        <a:lstStyle/>
        <a:p>
          <a:r>
            <a:rPr lang="en-US" dirty="0"/>
            <a:t>Create and initialize the </a:t>
          </a:r>
          <a:r>
            <a:rPr lang="en-US" dirty="0" err="1"/>
            <a:t>HashSet</a:t>
          </a:r>
          <a:r>
            <a:rPr lang="en-US" dirty="0"/>
            <a:t> that stores values from input array</a:t>
          </a:r>
        </a:p>
      </dgm:t>
    </dgm:pt>
    <dgm:pt modelId="{827B640E-CA2C-4EC3-8DC8-236CA60508BA}" type="parTrans" cxnId="{37D23D8F-A8E5-4B0C-9BA6-EDAC28CC36AD}">
      <dgm:prSet/>
      <dgm:spPr/>
      <dgm:t>
        <a:bodyPr/>
        <a:lstStyle/>
        <a:p>
          <a:endParaRPr lang="en-US"/>
        </a:p>
      </dgm:t>
    </dgm:pt>
    <dgm:pt modelId="{6A557F55-D66E-4592-9FEF-39407FC264C5}" type="sibTrans" cxnId="{37D23D8F-A8E5-4B0C-9BA6-EDAC28CC36AD}">
      <dgm:prSet/>
      <dgm:spPr/>
      <dgm:t>
        <a:bodyPr/>
        <a:lstStyle/>
        <a:p>
          <a:endParaRPr lang="en-US"/>
        </a:p>
      </dgm:t>
    </dgm:pt>
    <dgm:pt modelId="{174029F5-264E-43F7-9B96-E98228564F74}">
      <dgm:prSet phldrT="[Text]"/>
      <dgm:spPr/>
      <dgm:t>
        <a:bodyPr/>
        <a:lstStyle/>
        <a:p>
          <a:r>
            <a:rPr lang="en-US" dirty="0"/>
            <a:t>For each element, calculate the other value that makes up the target (target - </a:t>
          </a:r>
          <a:r>
            <a:rPr lang="en-US" dirty="0" err="1"/>
            <a:t>currentval</a:t>
          </a:r>
          <a:r>
            <a:rPr lang="en-US" dirty="0"/>
            <a:t>)</a:t>
          </a:r>
        </a:p>
      </dgm:t>
    </dgm:pt>
    <dgm:pt modelId="{3B2F9DCC-50D2-49E0-AF02-121411D5C81B}" type="parTrans" cxnId="{EA79EEF8-784D-4FB3-AD1F-88C50C10955A}">
      <dgm:prSet/>
      <dgm:spPr/>
      <dgm:t>
        <a:bodyPr/>
        <a:lstStyle/>
        <a:p>
          <a:endParaRPr lang="en-US"/>
        </a:p>
      </dgm:t>
    </dgm:pt>
    <dgm:pt modelId="{04AC12B8-791A-4C0F-9571-07420709DCD3}" type="sibTrans" cxnId="{EA79EEF8-784D-4FB3-AD1F-88C50C10955A}">
      <dgm:prSet/>
      <dgm:spPr/>
      <dgm:t>
        <a:bodyPr/>
        <a:lstStyle/>
        <a:p>
          <a:endParaRPr lang="en-US"/>
        </a:p>
      </dgm:t>
    </dgm:pt>
    <dgm:pt modelId="{3ADAF2D3-358D-4B80-84C9-03F8FC23600D}">
      <dgm:prSet phldrT="[Text]"/>
      <dgm:spPr/>
      <dgm:t>
        <a:bodyPr/>
        <a:lstStyle/>
        <a:p>
          <a:r>
            <a:rPr lang="en-US" dirty="0"/>
            <a:t>If it is NOT in the </a:t>
          </a:r>
          <a:r>
            <a:rPr lang="en-US" dirty="0" err="1"/>
            <a:t>HashSet</a:t>
          </a:r>
          <a:r>
            <a:rPr lang="en-US" dirty="0"/>
            <a:t>, then add &lt;current value&gt; to the </a:t>
          </a:r>
          <a:r>
            <a:rPr lang="en-US" dirty="0" err="1"/>
            <a:t>HashSet</a:t>
          </a:r>
          <a:r>
            <a:rPr lang="en-US" dirty="0"/>
            <a:t> for later use</a:t>
          </a:r>
        </a:p>
      </dgm:t>
    </dgm:pt>
    <dgm:pt modelId="{4A617A37-A435-4D58-B54C-5ADF341EAF37}" type="parTrans" cxnId="{A797CCA1-F059-435C-A3A0-7FA08E8F4DA2}">
      <dgm:prSet/>
      <dgm:spPr/>
      <dgm:t>
        <a:bodyPr/>
        <a:lstStyle/>
        <a:p>
          <a:endParaRPr lang="en-US"/>
        </a:p>
      </dgm:t>
    </dgm:pt>
    <dgm:pt modelId="{FA4838BB-7D53-4C3B-83F5-162BD110557B}" type="sibTrans" cxnId="{A797CCA1-F059-435C-A3A0-7FA08E8F4DA2}">
      <dgm:prSet/>
      <dgm:spPr/>
      <dgm:t>
        <a:bodyPr/>
        <a:lstStyle/>
        <a:p>
          <a:endParaRPr lang="en-US"/>
        </a:p>
      </dgm:t>
    </dgm:pt>
    <dgm:pt modelId="{8D05D58B-3338-4AD5-AD09-47906CC33236}">
      <dgm:prSet/>
      <dgm:spPr/>
      <dgm:t>
        <a:bodyPr/>
        <a:lstStyle/>
        <a:p>
          <a:r>
            <a:rPr lang="en-US" dirty="0"/>
            <a:t>If end of array is reached and still no result is returned, then return null as we don’t have a solution.</a:t>
          </a:r>
        </a:p>
      </dgm:t>
    </dgm:pt>
    <dgm:pt modelId="{B7C09357-32CB-46A3-8E81-563CF65EB68B}" type="parTrans" cxnId="{8DEE447C-8860-4E74-8D2A-56E5A3A7A062}">
      <dgm:prSet/>
      <dgm:spPr/>
      <dgm:t>
        <a:bodyPr/>
        <a:lstStyle/>
        <a:p>
          <a:endParaRPr lang="en-US"/>
        </a:p>
      </dgm:t>
    </dgm:pt>
    <dgm:pt modelId="{BA25C9BE-A9C8-4DBB-AA0B-97015B601F85}" type="sibTrans" cxnId="{8DEE447C-8860-4E74-8D2A-56E5A3A7A062}">
      <dgm:prSet/>
      <dgm:spPr/>
      <dgm:t>
        <a:bodyPr/>
        <a:lstStyle/>
        <a:p>
          <a:endParaRPr lang="en-US"/>
        </a:p>
      </dgm:t>
    </dgm:pt>
    <dgm:pt modelId="{56CA9ED6-2A1D-4551-9190-3EA4DF63682A}">
      <dgm:prSet phldrT="[Text]"/>
      <dgm:spPr/>
      <dgm:t>
        <a:bodyPr/>
        <a:lstStyle/>
        <a:p>
          <a:r>
            <a:rPr lang="en-US" dirty="0"/>
            <a:t>If it is part of the </a:t>
          </a:r>
          <a:r>
            <a:rPr lang="en-US" dirty="0" err="1"/>
            <a:t>HashSet</a:t>
          </a:r>
          <a:r>
            <a:rPr lang="en-US" dirty="0"/>
            <a:t>, then return &lt;value from </a:t>
          </a:r>
          <a:r>
            <a:rPr lang="en-US" dirty="0" err="1"/>
            <a:t>hashset</a:t>
          </a:r>
          <a:r>
            <a:rPr lang="en-US" dirty="0"/>
            <a:t>, current value&gt;. Remember that the returned values should be sorted</a:t>
          </a:r>
        </a:p>
      </dgm:t>
    </dgm:pt>
    <dgm:pt modelId="{25D68C57-DD37-48FB-A225-0261EF0F0224}" type="parTrans" cxnId="{B6062E69-1C8C-4C04-9EEC-BCD3039F6B98}">
      <dgm:prSet/>
      <dgm:spPr/>
      <dgm:t>
        <a:bodyPr/>
        <a:lstStyle/>
        <a:p>
          <a:endParaRPr lang="en-US"/>
        </a:p>
      </dgm:t>
    </dgm:pt>
    <dgm:pt modelId="{83F9A4B6-0D6B-4DD3-A525-4C2C2CD4FED9}" type="sibTrans" cxnId="{B6062E69-1C8C-4C04-9EEC-BCD3039F6B98}">
      <dgm:prSet/>
      <dgm:spPr/>
      <dgm:t>
        <a:bodyPr/>
        <a:lstStyle/>
        <a:p>
          <a:endParaRPr lang="en-US"/>
        </a:p>
      </dgm:t>
    </dgm:pt>
    <dgm:pt modelId="{9D9C6E65-8E22-4BF5-9EE9-06F11A85D62D}" type="pres">
      <dgm:prSet presAssocID="{01278C7C-8708-4788-A489-D70E8BA4F8E1}" presName="linearFlow" presStyleCnt="0">
        <dgm:presLayoutVars>
          <dgm:dir/>
          <dgm:animLvl val="lvl"/>
          <dgm:resizeHandles val="exact"/>
        </dgm:presLayoutVars>
      </dgm:prSet>
      <dgm:spPr/>
    </dgm:pt>
    <dgm:pt modelId="{F284A5AE-A54B-4DCC-8344-9CD9DB8C5A03}" type="pres">
      <dgm:prSet presAssocID="{3309E985-06A5-407E-9F7D-1E3DF54353B0}" presName="composite" presStyleCnt="0"/>
      <dgm:spPr/>
    </dgm:pt>
    <dgm:pt modelId="{4EF04D77-9C81-4A80-8A63-11DDC219B6D5}" type="pres">
      <dgm:prSet presAssocID="{3309E985-06A5-407E-9F7D-1E3DF54353B0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C335934A-7DBC-4E7A-B3C3-961522DC172F}" type="pres">
      <dgm:prSet presAssocID="{3309E985-06A5-407E-9F7D-1E3DF54353B0}" presName="descendantText" presStyleLbl="alignAcc1" presStyleIdx="0" presStyleCnt="4">
        <dgm:presLayoutVars>
          <dgm:bulletEnabled val="1"/>
        </dgm:presLayoutVars>
      </dgm:prSet>
      <dgm:spPr/>
    </dgm:pt>
    <dgm:pt modelId="{EEC75BFD-05FF-4B28-A0D0-6854C6DB5E0F}" type="pres">
      <dgm:prSet presAssocID="{16FA2504-7922-4664-8165-309D02C0564E}" presName="sp" presStyleCnt="0"/>
      <dgm:spPr/>
    </dgm:pt>
    <dgm:pt modelId="{C2AE13A7-1C81-49FD-A66A-BF89AA3CCC9F}" type="pres">
      <dgm:prSet presAssocID="{61C57970-EB20-413A-9C84-A312B5921CC0}" presName="composite" presStyleCnt="0"/>
      <dgm:spPr/>
    </dgm:pt>
    <dgm:pt modelId="{E88669D4-A4E8-410B-9D9D-2D6D5FDC0559}" type="pres">
      <dgm:prSet presAssocID="{61C57970-EB20-413A-9C84-A312B5921CC0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62DEEC9F-0BC4-4C6A-A9AE-035723B861C8}" type="pres">
      <dgm:prSet presAssocID="{61C57970-EB20-413A-9C84-A312B5921CC0}" presName="descendantText" presStyleLbl="alignAcc1" presStyleIdx="1" presStyleCnt="4">
        <dgm:presLayoutVars>
          <dgm:bulletEnabled val="1"/>
        </dgm:presLayoutVars>
      </dgm:prSet>
      <dgm:spPr/>
    </dgm:pt>
    <dgm:pt modelId="{D402EE58-500C-48CE-BBB2-16984757227D}" type="pres">
      <dgm:prSet presAssocID="{B30F69CF-45D9-4038-B969-013F74AC714A}" presName="sp" presStyleCnt="0"/>
      <dgm:spPr/>
    </dgm:pt>
    <dgm:pt modelId="{4599D19B-38EE-4AFB-A046-C566EBB10C9C}" type="pres">
      <dgm:prSet presAssocID="{AF12C27B-5FBC-4C54-89B5-3E9B236B7BBA}" presName="composite" presStyleCnt="0"/>
      <dgm:spPr/>
    </dgm:pt>
    <dgm:pt modelId="{1267CFB4-FD2F-43CF-874D-C54C72E43A5A}" type="pres">
      <dgm:prSet presAssocID="{AF12C27B-5FBC-4C54-89B5-3E9B236B7BBA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41D0367B-3788-41BE-AE76-3C62038BC063}" type="pres">
      <dgm:prSet presAssocID="{AF12C27B-5FBC-4C54-89B5-3E9B236B7BBA}" presName="descendantText" presStyleLbl="alignAcc1" presStyleIdx="2" presStyleCnt="4">
        <dgm:presLayoutVars>
          <dgm:bulletEnabled val="1"/>
        </dgm:presLayoutVars>
      </dgm:prSet>
      <dgm:spPr/>
    </dgm:pt>
    <dgm:pt modelId="{C603A770-171C-47D8-A81F-1FDE5F1DA830}" type="pres">
      <dgm:prSet presAssocID="{9B2CC22D-7CAF-4339-AF7E-B5BE93515D7A}" presName="sp" presStyleCnt="0"/>
      <dgm:spPr/>
    </dgm:pt>
    <dgm:pt modelId="{BB350522-43ED-413B-8BD7-772E72516423}" type="pres">
      <dgm:prSet presAssocID="{3B58C465-CB8F-464B-92CD-4B4D8F75D821}" presName="composite" presStyleCnt="0"/>
      <dgm:spPr/>
    </dgm:pt>
    <dgm:pt modelId="{AC8291CF-AA4F-4F34-B418-EB930E8D3A98}" type="pres">
      <dgm:prSet presAssocID="{3B58C465-CB8F-464B-92CD-4B4D8F75D821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8779A792-95CF-484E-A0AC-4020D9DEAD87}" type="pres">
      <dgm:prSet presAssocID="{3B58C465-CB8F-464B-92CD-4B4D8F75D821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D9F0C01C-C4F5-494A-BE05-2CED839D5AA7}" type="presOf" srcId="{61C57970-EB20-413A-9C84-A312B5921CC0}" destId="{E88669D4-A4E8-410B-9D9D-2D6D5FDC0559}" srcOrd="0" destOrd="0" presId="urn:microsoft.com/office/officeart/2005/8/layout/chevron2"/>
    <dgm:cxn modelId="{01E3EB29-E49C-41A9-AD75-B0798DD93CBD}" type="presOf" srcId="{AF12C27B-5FBC-4C54-89B5-3E9B236B7BBA}" destId="{1267CFB4-FD2F-43CF-874D-C54C72E43A5A}" srcOrd="0" destOrd="0" presId="urn:microsoft.com/office/officeart/2005/8/layout/chevron2"/>
    <dgm:cxn modelId="{ECCC0C34-0726-4A79-9452-85433D8A6E64}" srcId="{01278C7C-8708-4788-A489-D70E8BA4F8E1}" destId="{61C57970-EB20-413A-9C84-A312B5921CC0}" srcOrd="1" destOrd="0" parTransId="{AB4958A0-D597-43EB-B7E7-1C9789B2DB46}" sibTransId="{B30F69CF-45D9-4038-B969-013F74AC714A}"/>
    <dgm:cxn modelId="{FB70F85B-6FE2-4451-9079-3CA001B42C9E}" srcId="{01278C7C-8708-4788-A489-D70E8BA4F8E1}" destId="{3309E985-06A5-407E-9F7D-1E3DF54353B0}" srcOrd="0" destOrd="0" parTransId="{42B3725B-3223-4918-AADD-18F9AB190955}" sibTransId="{16FA2504-7922-4664-8165-309D02C0564E}"/>
    <dgm:cxn modelId="{B6062E69-1C8C-4C04-9EEC-BCD3039F6B98}" srcId="{AF12C27B-5FBC-4C54-89B5-3E9B236B7BBA}" destId="{56CA9ED6-2A1D-4551-9190-3EA4DF63682A}" srcOrd="2" destOrd="0" parTransId="{25D68C57-DD37-48FB-A225-0261EF0F0224}" sibTransId="{83F9A4B6-0D6B-4DD3-A525-4C2C2CD4FED9}"/>
    <dgm:cxn modelId="{F7973569-7050-45AB-8D12-D250747DD046}" srcId="{01278C7C-8708-4788-A489-D70E8BA4F8E1}" destId="{3B58C465-CB8F-464B-92CD-4B4D8F75D821}" srcOrd="3" destOrd="0" parTransId="{6ADDCFC8-88E4-4E73-9F94-FBD4AEB1AA6C}" sibTransId="{2D3AF240-6790-4327-B66A-B433B65940D6}"/>
    <dgm:cxn modelId="{5EC01D4D-E0F2-4DA3-BB41-38BAA7272930}" type="presOf" srcId="{92B14B58-D6FE-4932-94BF-EC87B335436D}" destId="{C335934A-7DBC-4E7A-B3C3-961522DC172F}" srcOrd="0" destOrd="0" presId="urn:microsoft.com/office/officeart/2005/8/layout/chevron2"/>
    <dgm:cxn modelId="{CFE64751-D6AB-4276-BEE4-8A3056AB8952}" type="presOf" srcId="{174029F5-264E-43F7-9B96-E98228564F74}" destId="{41D0367B-3788-41BE-AE76-3C62038BC063}" srcOrd="0" destOrd="0" presId="urn:microsoft.com/office/officeart/2005/8/layout/chevron2"/>
    <dgm:cxn modelId="{8DEE447C-8860-4E74-8D2A-56E5A3A7A062}" srcId="{3B58C465-CB8F-464B-92CD-4B4D8F75D821}" destId="{8D05D58B-3338-4AD5-AD09-47906CC33236}" srcOrd="0" destOrd="0" parTransId="{B7C09357-32CB-46A3-8E81-563CF65EB68B}" sibTransId="{BA25C9BE-A9C8-4DBB-AA0B-97015B601F85}"/>
    <dgm:cxn modelId="{37D23D8F-A8E5-4B0C-9BA6-EDAC28CC36AD}" srcId="{61C57970-EB20-413A-9C84-A312B5921CC0}" destId="{19FFACF1-1D5A-4131-BE3C-48D8929E5298}" srcOrd="0" destOrd="0" parTransId="{827B640E-CA2C-4EC3-8DC8-236CA60508BA}" sibTransId="{6A557F55-D66E-4592-9FEF-39407FC264C5}"/>
    <dgm:cxn modelId="{A797CCA1-F059-435C-A3A0-7FA08E8F4DA2}" srcId="{AF12C27B-5FBC-4C54-89B5-3E9B236B7BBA}" destId="{3ADAF2D3-358D-4B80-84C9-03F8FC23600D}" srcOrd="1" destOrd="0" parTransId="{4A617A37-A435-4D58-B54C-5ADF341EAF37}" sibTransId="{FA4838BB-7D53-4C3B-83F5-162BD110557B}"/>
    <dgm:cxn modelId="{9662CFAA-9891-4B59-B66D-2F4AB04531FD}" srcId="{01278C7C-8708-4788-A489-D70E8BA4F8E1}" destId="{AF12C27B-5FBC-4C54-89B5-3E9B236B7BBA}" srcOrd="2" destOrd="0" parTransId="{C6DCB1D3-13A0-4E80-A920-36233A2A6F82}" sibTransId="{9B2CC22D-7CAF-4339-AF7E-B5BE93515D7A}"/>
    <dgm:cxn modelId="{FAD5CAC1-E8E4-42F0-80F3-F98404621255}" type="presOf" srcId="{01278C7C-8708-4788-A489-D70E8BA4F8E1}" destId="{9D9C6E65-8E22-4BF5-9EE9-06F11A85D62D}" srcOrd="0" destOrd="0" presId="urn:microsoft.com/office/officeart/2005/8/layout/chevron2"/>
    <dgm:cxn modelId="{F47EC2CD-41E5-4C28-B002-1B80782367D9}" type="presOf" srcId="{3B58C465-CB8F-464B-92CD-4B4D8F75D821}" destId="{AC8291CF-AA4F-4F34-B418-EB930E8D3A98}" srcOrd="0" destOrd="0" presId="urn:microsoft.com/office/officeart/2005/8/layout/chevron2"/>
    <dgm:cxn modelId="{9D586BE6-B146-4631-9388-376DDC40E017}" type="presOf" srcId="{56CA9ED6-2A1D-4551-9190-3EA4DF63682A}" destId="{41D0367B-3788-41BE-AE76-3C62038BC063}" srcOrd="0" destOrd="2" presId="urn:microsoft.com/office/officeart/2005/8/layout/chevron2"/>
    <dgm:cxn modelId="{12C6E1E9-C4DE-4D56-B20A-03700AE3622C}" type="presOf" srcId="{8D05D58B-3338-4AD5-AD09-47906CC33236}" destId="{8779A792-95CF-484E-A0AC-4020D9DEAD87}" srcOrd="0" destOrd="0" presId="urn:microsoft.com/office/officeart/2005/8/layout/chevron2"/>
    <dgm:cxn modelId="{CF63A6EB-8F28-4A4D-BC00-7DB173ED076C}" srcId="{3309E985-06A5-407E-9F7D-1E3DF54353B0}" destId="{92B14B58-D6FE-4932-94BF-EC87B335436D}" srcOrd="0" destOrd="0" parTransId="{FBC42834-E99F-4E57-A2EA-8423C8CF0513}" sibTransId="{2D31CEF4-02D8-4373-8E59-871E6031D2C8}"/>
    <dgm:cxn modelId="{0FC442EE-6310-4BDF-8D16-C5940E878704}" type="presOf" srcId="{19FFACF1-1D5A-4131-BE3C-48D8929E5298}" destId="{62DEEC9F-0BC4-4C6A-A9AE-035723B861C8}" srcOrd="0" destOrd="0" presId="urn:microsoft.com/office/officeart/2005/8/layout/chevron2"/>
    <dgm:cxn modelId="{952238F2-53B4-4E21-AFFC-12C3ECC1E75A}" type="presOf" srcId="{3309E985-06A5-407E-9F7D-1E3DF54353B0}" destId="{4EF04D77-9C81-4A80-8A63-11DDC219B6D5}" srcOrd="0" destOrd="0" presId="urn:microsoft.com/office/officeart/2005/8/layout/chevron2"/>
    <dgm:cxn modelId="{EA79EEF8-784D-4FB3-AD1F-88C50C10955A}" srcId="{AF12C27B-5FBC-4C54-89B5-3E9B236B7BBA}" destId="{174029F5-264E-43F7-9B96-E98228564F74}" srcOrd="0" destOrd="0" parTransId="{3B2F9DCC-50D2-49E0-AF02-121411D5C81B}" sibTransId="{04AC12B8-791A-4C0F-9571-07420709DCD3}"/>
    <dgm:cxn modelId="{993DD4FD-F224-4F76-BCDB-9D21F4A5DA6C}" type="presOf" srcId="{3ADAF2D3-358D-4B80-84C9-03F8FC23600D}" destId="{41D0367B-3788-41BE-AE76-3C62038BC063}" srcOrd="0" destOrd="1" presId="urn:microsoft.com/office/officeart/2005/8/layout/chevron2"/>
    <dgm:cxn modelId="{E60BAA52-AC89-48F1-A434-EFA6202189A3}" type="presParOf" srcId="{9D9C6E65-8E22-4BF5-9EE9-06F11A85D62D}" destId="{F284A5AE-A54B-4DCC-8344-9CD9DB8C5A03}" srcOrd="0" destOrd="0" presId="urn:microsoft.com/office/officeart/2005/8/layout/chevron2"/>
    <dgm:cxn modelId="{389CD67E-1CBF-47A5-8288-BBA9BECB8283}" type="presParOf" srcId="{F284A5AE-A54B-4DCC-8344-9CD9DB8C5A03}" destId="{4EF04D77-9C81-4A80-8A63-11DDC219B6D5}" srcOrd="0" destOrd="0" presId="urn:microsoft.com/office/officeart/2005/8/layout/chevron2"/>
    <dgm:cxn modelId="{94AC3CA3-93FC-4A98-8AA8-0B67065741EB}" type="presParOf" srcId="{F284A5AE-A54B-4DCC-8344-9CD9DB8C5A03}" destId="{C335934A-7DBC-4E7A-B3C3-961522DC172F}" srcOrd="1" destOrd="0" presId="urn:microsoft.com/office/officeart/2005/8/layout/chevron2"/>
    <dgm:cxn modelId="{D0166138-F742-41FD-9B0C-A99781311E60}" type="presParOf" srcId="{9D9C6E65-8E22-4BF5-9EE9-06F11A85D62D}" destId="{EEC75BFD-05FF-4B28-A0D0-6854C6DB5E0F}" srcOrd="1" destOrd="0" presId="urn:microsoft.com/office/officeart/2005/8/layout/chevron2"/>
    <dgm:cxn modelId="{73902BA9-3853-49EB-86EB-9B60A153FAB5}" type="presParOf" srcId="{9D9C6E65-8E22-4BF5-9EE9-06F11A85D62D}" destId="{C2AE13A7-1C81-49FD-A66A-BF89AA3CCC9F}" srcOrd="2" destOrd="0" presId="urn:microsoft.com/office/officeart/2005/8/layout/chevron2"/>
    <dgm:cxn modelId="{DB86C0D0-4D7F-447F-8C1D-A02659414D60}" type="presParOf" srcId="{C2AE13A7-1C81-49FD-A66A-BF89AA3CCC9F}" destId="{E88669D4-A4E8-410B-9D9D-2D6D5FDC0559}" srcOrd="0" destOrd="0" presId="urn:microsoft.com/office/officeart/2005/8/layout/chevron2"/>
    <dgm:cxn modelId="{6739BCCE-C1ED-406D-98E9-E17267820849}" type="presParOf" srcId="{C2AE13A7-1C81-49FD-A66A-BF89AA3CCC9F}" destId="{62DEEC9F-0BC4-4C6A-A9AE-035723B861C8}" srcOrd="1" destOrd="0" presId="urn:microsoft.com/office/officeart/2005/8/layout/chevron2"/>
    <dgm:cxn modelId="{ABA48B21-C65E-4CC6-956D-0902B34769CC}" type="presParOf" srcId="{9D9C6E65-8E22-4BF5-9EE9-06F11A85D62D}" destId="{D402EE58-500C-48CE-BBB2-16984757227D}" srcOrd="3" destOrd="0" presId="urn:microsoft.com/office/officeart/2005/8/layout/chevron2"/>
    <dgm:cxn modelId="{72F05ED0-980A-438A-BB82-58FF778F51D8}" type="presParOf" srcId="{9D9C6E65-8E22-4BF5-9EE9-06F11A85D62D}" destId="{4599D19B-38EE-4AFB-A046-C566EBB10C9C}" srcOrd="4" destOrd="0" presId="urn:microsoft.com/office/officeart/2005/8/layout/chevron2"/>
    <dgm:cxn modelId="{DC7E7016-A44C-44AC-8B4B-160A27363BEE}" type="presParOf" srcId="{4599D19B-38EE-4AFB-A046-C566EBB10C9C}" destId="{1267CFB4-FD2F-43CF-874D-C54C72E43A5A}" srcOrd="0" destOrd="0" presId="urn:microsoft.com/office/officeart/2005/8/layout/chevron2"/>
    <dgm:cxn modelId="{7764B39D-8694-4C38-B5D8-A66AC891CFB9}" type="presParOf" srcId="{4599D19B-38EE-4AFB-A046-C566EBB10C9C}" destId="{41D0367B-3788-41BE-AE76-3C62038BC063}" srcOrd="1" destOrd="0" presId="urn:microsoft.com/office/officeart/2005/8/layout/chevron2"/>
    <dgm:cxn modelId="{3357AE7D-6166-4FC2-A7CD-E3083C4044E7}" type="presParOf" srcId="{9D9C6E65-8E22-4BF5-9EE9-06F11A85D62D}" destId="{C603A770-171C-47D8-A81F-1FDE5F1DA830}" srcOrd="5" destOrd="0" presId="urn:microsoft.com/office/officeart/2005/8/layout/chevron2"/>
    <dgm:cxn modelId="{DE492ABC-B0DB-4B56-94BD-F049E4AEF5B1}" type="presParOf" srcId="{9D9C6E65-8E22-4BF5-9EE9-06F11A85D62D}" destId="{BB350522-43ED-413B-8BD7-772E72516423}" srcOrd="6" destOrd="0" presId="urn:microsoft.com/office/officeart/2005/8/layout/chevron2"/>
    <dgm:cxn modelId="{14AB7BD0-1698-4988-B2B7-FFBF005F5D93}" type="presParOf" srcId="{BB350522-43ED-413B-8BD7-772E72516423}" destId="{AC8291CF-AA4F-4F34-B418-EB930E8D3A98}" srcOrd="0" destOrd="0" presId="urn:microsoft.com/office/officeart/2005/8/layout/chevron2"/>
    <dgm:cxn modelId="{3D9C4187-2832-4CD8-ADD7-7A73FEBC5D63}" type="presParOf" srcId="{BB350522-43ED-413B-8BD7-772E72516423}" destId="{8779A792-95CF-484E-A0AC-4020D9DEAD87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F04D77-9C81-4A80-8A63-11DDC219B6D5}">
      <dsp:nvSpPr>
        <dsp:cNvPr id="0" name=""/>
        <dsp:cNvSpPr/>
      </dsp:nvSpPr>
      <dsp:spPr>
        <a:xfrm rot="5400000">
          <a:off x="-219222" y="219476"/>
          <a:ext cx="1461483" cy="102303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Input Validation</a:t>
          </a:r>
        </a:p>
      </dsp:txBody>
      <dsp:txXfrm rot="-5400000">
        <a:off x="1" y="511772"/>
        <a:ext cx="1023038" cy="438445"/>
      </dsp:txXfrm>
    </dsp:sp>
    <dsp:sp modelId="{C335934A-7DBC-4E7A-B3C3-961522DC172F}">
      <dsp:nvSpPr>
        <dsp:cNvPr id="0" name=""/>
        <dsp:cNvSpPr/>
      </dsp:nvSpPr>
      <dsp:spPr>
        <a:xfrm rot="5400000">
          <a:off x="5513043" y="-4489751"/>
          <a:ext cx="949964" cy="992997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Always check if the input is null – if yes, return appropriate result, if not proceed.</a:t>
          </a:r>
        </a:p>
      </dsp:txBody>
      <dsp:txXfrm rot="-5400000">
        <a:off x="1023039" y="46626"/>
        <a:ext cx="9883601" cy="857218"/>
      </dsp:txXfrm>
    </dsp:sp>
    <dsp:sp modelId="{E88669D4-A4E8-410B-9D9D-2D6D5FDC0559}">
      <dsp:nvSpPr>
        <dsp:cNvPr id="0" name=""/>
        <dsp:cNvSpPr/>
      </dsp:nvSpPr>
      <dsp:spPr>
        <a:xfrm rot="5400000">
          <a:off x="-219222" y="1536315"/>
          <a:ext cx="1461483" cy="102303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 helper data structures</a:t>
          </a:r>
        </a:p>
      </dsp:txBody>
      <dsp:txXfrm rot="-5400000">
        <a:off x="1" y="1828611"/>
        <a:ext cx="1023038" cy="438445"/>
      </dsp:txXfrm>
    </dsp:sp>
    <dsp:sp modelId="{62DEEC9F-0BC4-4C6A-A9AE-035723B861C8}">
      <dsp:nvSpPr>
        <dsp:cNvPr id="0" name=""/>
        <dsp:cNvSpPr/>
      </dsp:nvSpPr>
      <dsp:spPr>
        <a:xfrm rot="5400000">
          <a:off x="5513043" y="-3172911"/>
          <a:ext cx="949964" cy="992997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Create and initialize the </a:t>
          </a:r>
          <a:r>
            <a:rPr lang="en-US" sz="1200" kern="1200" dirty="0" err="1"/>
            <a:t>HashSet</a:t>
          </a:r>
          <a:r>
            <a:rPr lang="en-US" sz="1200" kern="1200" dirty="0"/>
            <a:t> that represents the sliding window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Create and initialize the start and end indices that represent the sliding window boundaries. Initially the window is (0,0]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Create and initialize variables needed to store the result, etc.</a:t>
          </a:r>
        </a:p>
      </dsp:txBody>
      <dsp:txXfrm rot="-5400000">
        <a:off x="1023039" y="1363466"/>
        <a:ext cx="9883601" cy="857218"/>
      </dsp:txXfrm>
    </dsp:sp>
    <dsp:sp modelId="{1267CFB4-FD2F-43CF-874D-C54C72E43A5A}">
      <dsp:nvSpPr>
        <dsp:cNvPr id="0" name=""/>
        <dsp:cNvSpPr/>
      </dsp:nvSpPr>
      <dsp:spPr>
        <a:xfrm rot="5400000">
          <a:off x="-219222" y="2853154"/>
          <a:ext cx="1461483" cy="102303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Slide window - left to right</a:t>
          </a:r>
        </a:p>
      </dsp:txBody>
      <dsp:txXfrm rot="-5400000">
        <a:off x="1" y="3145450"/>
        <a:ext cx="1023038" cy="438445"/>
      </dsp:txXfrm>
    </dsp:sp>
    <dsp:sp modelId="{41D0367B-3788-41BE-AE76-3C62038BC063}">
      <dsp:nvSpPr>
        <dsp:cNvPr id="0" name=""/>
        <dsp:cNvSpPr/>
      </dsp:nvSpPr>
      <dsp:spPr>
        <a:xfrm rot="5400000">
          <a:off x="5513043" y="-1856072"/>
          <a:ext cx="949964" cy="992997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Examine input[j] character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If it is NOT part of the existing window, expand the window to the right and calculate the new max length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If it is part of the existing window, expand the window to the right, but also, contract the window from left until duplicate of input[j] is dropped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Continue this until we have examined all characters i.e. right boundary of window hits the end of string</a:t>
          </a:r>
        </a:p>
      </dsp:txBody>
      <dsp:txXfrm rot="-5400000">
        <a:off x="1023039" y="2680305"/>
        <a:ext cx="9883601" cy="857218"/>
      </dsp:txXfrm>
    </dsp:sp>
    <dsp:sp modelId="{AC8291CF-AA4F-4F34-B418-EB930E8D3A98}">
      <dsp:nvSpPr>
        <dsp:cNvPr id="0" name=""/>
        <dsp:cNvSpPr/>
      </dsp:nvSpPr>
      <dsp:spPr>
        <a:xfrm rot="5400000">
          <a:off x="-219222" y="4169994"/>
          <a:ext cx="1461483" cy="102303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Return </a:t>
          </a:r>
        </a:p>
      </dsp:txBody>
      <dsp:txXfrm rot="-5400000">
        <a:off x="1" y="4462290"/>
        <a:ext cx="1023038" cy="438445"/>
      </dsp:txXfrm>
    </dsp:sp>
    <dsp:sp modelId="{8779A792-95CF-484E-A0AC-4020D9DEAD87}">
      <dsp:nvSpPr>
        <dsp:cNvPr id="0" name=""/>
        <dsp:cNvSpPr/>
      </dsp:nvSpPr>
      <dsp:spPr>
        <a:xfrm rot="5400000">
          <a:off x="5513043" y="-539233"/>
          <a:ext cx="949964" cy="992997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Return the maximum length encountered so far</a:t>
          </a:r>
        </a:p>
      </dsp:txBody>
      <dsp:txXfrm rot="-5400000">
        <a:off x="1023039" y="3997144"/>
        <a:ext cx="9883601" cy="8572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F04D77-9C81-4A80-8A63-11DDC219B6D5}">
      <dsp:nvSpPr>
        <dsp:cNvPr id="0" name=""/>
        <dsp:cNvSpPr/>
      </dsp:nvSpPr>
      <dsp:spPr>
        <a:xfrm rot="5400000">
          <a:off x="-228097" y="229014"/>
          <a:ext cx="1520651" cy="106445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Input Validation</a:t>
          </a:r>
        </a:p>
      </dsp:txBody>
      <dsp:txXfrm rot="-5400000">
        <a:off x="1" y="533144"/>
        <a:ext cx="1064456" cy="456195"/>
      </dsp:txXfrm>
    </dsp:sp>
    <dsp:sp modelId="{C335934A-7DBC-4E7A-B3C3-961522DC172F}">
      <dsp:nvSpPr>
        <dsp:cNvPr id="0" name=""/>
        <dsp:cNvSpPr/>
      </dsp:nvSpPr>
      <dsp:spPr>
        <a:xfrm rot="5400000">
          <a:off x="5772066" y="-4706693"/>
          <a:ext cx="988423" cy="1040364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If the input array is null or empty or has just one element, return null</a:t>
          </a:r>
        </a:p>
      </dsp:txBody>
      <dsp:txXfrm rot="-5400000">
        <a:off x="1064457" y="49167"/>
        <a:ext cx="10355392" cy="891921"/>
      </dsp:txXfrm>
    </dsp:sp>
    <dsp:sp modelId="{E88669D4-A4E8-410B-9D9D-2D6D5FDC0559}">
      <dsp:nvSpPr>
        <dsp:cNvPr id="0" name=""/>
        <dsp:cNvSpPr/>
      </dsp:nvSpPr>
      <dsp:spPr>
        <a:xfrm rot="5400000">
          <a:off x="-228097" y="1605545"/>
          <a:ext cx="1520651" cy="106445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Create helper data structures</a:t>
          </a:r>
        </a:p>
      </dsp:txBody>
      <dsp:txXfrm rot="-5400000">
        <a:off x="1" y="1909675"/>
        <a:ext cx="1064456" cy="456195"/>
      </dsp:txXfrm>
    </dsp:sp>
    <dsp:sp modelId="{62DEEC9F-0BC4-4C6A-A9AE-035723B861C8}">
      <dsp:nvSpPr>
        <dsp:cNvPr id="0" name=""/>
        <dsp:cNvSpPr/>
      </dsp:nvSpPr>
      <dsp:spPr>
        <a:xfrm rot="5400000">
          <a:off x="5772066" y="-3330162"/>
          <a:ext cx="988423" cy="1040364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Create and initialize the </a:t>
          </a:r>
          <a:r>
            <a:rPr lang="en-US" sz="1400" kern="1200" dirty="0" err="1"/>
            <a:t>HashSet</a:t>
          </a:r>
          <a:r>
            <a:rPr lang="en-US" sz="1400" kern="1200" dirty="0"/>
            <a:t> that stores values from input array</a:t>
          </a:r>
        </a:p>
      </dsp:txBody>
      <dsp:txXfrm rot="-5400000">
        <a:off x="1064457" y="1425698"/>
        <a:ext cx="10355392" cy="891921"/>
      </dsp:txXfrm>
    </dsp:sp>
    <dsp:sp modelId="{1267CFB4-FD2F-43CF-874D-C54C72E43A5A}">
      <dsp:nvSpPr>
        <dsp:cNvPr id="0" name=""/>
        <dsp:cNvSpPr/>
      </dsp:nvSpPr>
      <dsp:spPr>
        <a:xfrm rot="5400000">
          <a:off x="-228097" y="2982075"/>
          <a:ext cx="1520651" cy="106445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Iterate</a:t>
          </a:r>
          <a:r>
            <a:rPr lang="en-US" sz="1200" kern="1200" baseline="0" dirty="0"/>
            <a:t> over array</a:t>
          </a:r>
          <a:endParaRPr lang="en-US" sz="1200" kern="1200" dirty="0"/>
        </a:p>
      </dsp:txBody>
      <dsp:txXfrm rot="-5400000">
        <a:off x="1" y="3286205"/>
        <a:ext cx="1064456" cy="456195"/>
      </dsp:txXfrm>
    </dsp:sp>
    <dsp:sp modelId="{41D0367B-3788-41BE-AE76-3C62038BC063}">
      <dsp:nvSpPr>
        <dsp:cNvPr id="0" name=""/>
        <dsp:cNvSpPr/>
      </dsp:nvSpPr>
      <dsp:spPr>
        <a:xfrm rot="5400000">
          <a:off x="5772066" y="-1953632"/>
          <a:ext cx="988423" cy="1040364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For each element, calculate the other value that makes up the target (target - </a:t>
          </a:r>
          <a:r>
            <a:rPr lang="en-US" sz="1400" kern="1200" dirty="0" err="1"/>
            <a:t>currentval</a:t>
          </a:r>
          <a:r>
            <a:rPr lang="en-US" sz="1400" kern="1200" dirty="0"/>
            <a:t>)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If it is NOT in the </a:t>
          </a:r>
          <a:r>
            <a:rPr lang="en-US" sz="1400" kern="1200" dirty="0" err="1"/>
            <a:t>HashSet</a:t>
          </a:r>
          <a:r>
            <a:rPr lang="en-US" sz="1400" kern="1200" dirty="0"/>
            <a:t>, then add &lt;current value&gt; to the </a:t>
          </a:r>
          <a:r>
            <a:rPr lang="en-US" sz="1400" kern="1200" dirty="0" err="1"/>
            <a:t>HashSet</a:t>
          </a:r>
          <a:r>
            <a:rPr lang="en-US" sz="1400" kern="1200" dirty="0"/>
            <a:t> for later use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If it is part of the </a:t>
          </a:r>
          <a:r>
            <a:rPr lang="en-US" sz="1400" kern="1200" dirty="0" err="1"/>
            <a:t>HashSet</a:t>
          </a:r>
          <a:r>
            <a:rPr lang="en-US" sz="1400" kern="1200" dirty="0"/>
            <a:t>, then return &lt;value from </a:t>
          </a:r>
          <a:r>
            <a:rPr lang="en-US" sz="1400" kern="1200" dirty="0" err="1"/>
            <a:t>hashset</a:t>
          </a:r>
          <a:r>
            <a:rPr lang="en-US" sz="1400" kern="1200" dirty="0"/>
            <a:t>, current value&gt;. Remember that the returned values should be sorted</a:t>
          </a:r>
        </a:p>
      </dsp:txBody>
      <dsp:txXfrm rot="-5400000">
        <a:off x="1064457" y="2802228"/>
        <a:ext cx="10355392" cy="891921"/>
      </dsp:txXfrm>
    </dsp:sp>
    <dsp:sp modelId="{AC8291CF-AA4F-4F34-B418-EB930E8D3A98}">
      <dsp:nvSpPr>
        <dsp:cNvPr id="0" name=""/>
        <dsp:cNvSpPr/>
      </dsp:nvSpPr>
      <dsp:spPr>
        <a:xfrm rot="5400000">
          <a:off x="-228097" y="4358606"/>
          <a:ext cx="1520651" cy="106445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No solution </a:t>
          </a:r>
        </a:p>
      </dsp:txBody>
      <dsp:txXfrm rot="-5400000">
        <a:off x="1" y="4662736"/>
        <a:ext cx="1064456" cy="456195"/>
      </dsp:txXfrm>
    </dsp:sp>
    <dsp:sp modelId="{8779A792-95CF-484E-A0AC-4020D9DEAD87}">
      <dsp:nvSpPr>
        <dsp:cNvPr id="0" name=""/>
        <dsp:cNvSpPr/>
      </dsp:nvSpPr>
      <dsp:spPr>
        <a:xfrm rot="5400000">
          <a:off x="5772066" y="-577101"/>
          <a:ext cx="988423" cy="1040364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If end of array is reached and still no result is returned, then return null as we don’t have a solution.</a:t>
          </a:r>
        </a:p>
      </dsp:txBody>
      <dsp:txXfrm rot="-5400000">
        <a:off x="1064457" y="4178759"/>
        <a:ext cx="10355392" cy="8919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B8A6D1-E7CD-4ABD-86C7-C8DDE0587B54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81C565-57C8-4569-92F5-85AC06A83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650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7A91F6-C84C-D54B-9DE1-2A2DF49EE04F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43146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4766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73051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7292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71957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Result containing two elements can be returned in multiple ways: as an array, a list, a tuple or a custom class object. For the purposes of this question, let’s assume an </a:t>
            </a:r>
            <a:r>
              <a:rPr lang="en-US" dirty="0" err="1"/>
              <a:t>int</a:t>
            </a:r>
            <a:r>
              <a:rPr lang="en-US" dirty="0"/>
              <a:t> array is </a:t>
            </a:r>
            <a:r>
              <a:rPr lang="en-US" dirty="0" err="1"/>
              <a:t>retured</a:t>
            </a:r>
            <a:r>
              <a:rPr lang="en-US" dirty="0"/>
              <a:t> (hence the bold)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6241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6318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Pointers from beginning and end</a:t>
            </a:r>
          </a:p>
          <a:p>
            <a:r>
              <a:rPr lang="en-US" dirty="0"/>
              <a:t>-2: I need to add 16 to get to target of 14, can’t do it</a:t>
            </a:r>
          </a:p>
          <a:p>
            <a:r>
              <a:rPr lang="en-US" dirty="0"/>
              <a:t>3: I need to add 11 to get to target of 14, can’t do it</a:t>
            </a:r>
          </a:p>
          <a:p>
            <a:r>
              <a:rPr lang="en-US" dirty="0"/>
              <a:t>4:, need to add 10 to get to target of 14, yup!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7836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01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7A91F6-C84C-D54B-9DE1-2A2DF49EE04F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6246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020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46697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1403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33733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22145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56350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4369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3BED1-6A54-4444-A4CF-FA4768C0FE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EF2A2-4B4C-4298-88C0-D6888DF7D1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8265F-FCD7-493B-81B2-B7880BF93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3FBF5-30E7-4E66-812B-94AFA57B966B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3A52DF-B0E7-453D-879F-8B920AA6C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20E06-BF15-4BCB-A0C4-962C22F2D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300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65BF6-904E-4E0C-A240-18C256106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60068A-E36E-4137-A86C-C85A7ADB5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17CCE3-DC73-49B1-87FC-FB7D2A256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3FBF5-30E7-4E66-812B-94AFA57B966B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62B6B-6984-42A6-AA56-7507F4556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CDD09-1D27-456B-B2F4-138B2A81C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913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174973-58AD-4ACB-B963-93D8D61E00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1F38A8-F7EA-4BC2-BED0-7F62234AC0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8BC418-41FE-437B-8EE5-4C561A34D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3FBF5-30E7-4E66-812B-94AFA57B966B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CB337B-FCF6-4AC4-A6B0-AE566B362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95B50-9E66-4514-AD8B-BD24891E9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6589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8125" r="12781" b="7607"/>
          <a:stretch/>
        </p:blipFill>
        <p:spPr>
          <a:xfrm>
            <a:off x="0" y="0"/>
            <a:ext cx="12192001" cy="6857999"/>
          </a:xfrm>
          <a:prstGeom prst="rect">
            <a:avLst/>
          </a:prstGeom>
        </p:spPr>
      </p:pic>
      <p:sp>
        <p:nvSpPr>
          <p:cNvPr id="1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942472" y="5591574"/>
            <a:ext cx="8077956" cy="341441"/>
          </a:xfrm>
        </p:spPr>
        <p:txBody>
          <a:bodyPr lIns="0" tIns="0" rIns="0" bIns="0">
            <a:noAutofit/>
          </a:bodyPr>
          <a:lstStyle>
            <a:lvl1pPr marL="0" indent="0" algn="l" defTabSz="498603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Speaker Name</a:t>
            </a:r>
          </a:p>
          <a:p>
            <a:pPr lvl="0"/>
            <a:r>
              <a:rPr lang="en-US" dirty="0"/>
              <a:t>Speaker Title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42458" y="5145499"/>
            <a:ext cx="8077958" cy="267312"/>
          </a:xfrm>
        </p:spPr>
        <p:txBody>
          <a:bodyPr lIns="0" tIns="0" rIns="0" bIns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1636"/>
              </a:spcBef>
              <a:spcAft>
                <a:spcPts val="0"/>
              </a:spcAft>
              <a:buNone/>
              <a:defRPr lang="en-US" sz="2157" b="0" kern="1200" cap="all" spc="98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982" y="1105053"/>
            <a:ext cx="6498510" cy="3725096"/>
          </a:xfrm>
        </p:spPr>
        <p:txBody>
          <a:bodyPr lIns="0" tIns="0" rIns="0" bIns="0" anchor="ctr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 here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694251" y="5187659"/>
            <a:ext cx="0" cy="997227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>
            <a:grpSpLocks noChangeAspect="1"/>
          </p:cNvGrpSpPr>
          <p:nvPr userDrawn="1"/>
        </p:nvGrpSpPr>
        <p:grpSpPr bwMode="auto">
          <a:xfrm>
            <a:off x="684770" y="672672"/>
            <a:ext cx="1379093" cy="297133"/>
            <a:chOff x="662" y="2256"/>
            <a:chExt cx="8467" cy="1824"/>
          </a:xfrm>
          <a:solidFill>
            <a:schemeClr val="tx1"/>
          </a:solidFill>
        </p:grpSpPr>
        <p:sp>
          <p:nvSpPr>
            <p:cNvPr id="10" name="Freeform 5"/>
            <p:cNvSpPr>
              <a:spLocks noEditPoints="1"/>
            </p:cNvSpPr>
            <p:nvPr/>
          </p:nvSpPr>
          <p:spPr bwMode="auto">
            <a:xfrm>
              <a:off x="3010" y="2530"/>
              <a:ext cx="6119" cy="1210"/>
            </a:xfrm>
            <a:custGeom>
              <a:avLst/>
              <a:gdLst>
                <a:gd name="T0" fmla="*/ 4666 w 5027"/>
                <a:gd name="T1" fmla="*/ 151 h 986"/>
                <a:gd name="T2" fmla="*/ 4500 w 5027"/>
                <a:gd name="T3" fmla="*/ 327 h 986"/>
                <a:gd name="T4" fmla="*/ 4875 w 5027"/>
                <a:gd name="T5" fmla="*/ 136 h 986"/>
                <a:gd name="T6" fmla="*/ 5027 w 5027"/>
                <a:gd name="T7" fmla="*/ 451 h 986"/>
                <a:gd name="T8" fmla="*/ 4878 w 5027"/>
                <a:gd name="T9" fmla="*/ 783 h 986"/>
                <a:gd name="T10" fmla="*/ 5027 w 5027"/>
                <a:gd name="T11" fmla="*/ 958 h 986"/>
                <a:gd name="T12" fmla="*/ 4724 w 5027"/>
                <a:gd name="T13" fmla="*/ 779 h 986"/>
                <a:gd name="T14" fmla="*/ 4500 w 5027"/>
                <a:gd name="T15" fmla="*/ 966 h 986"/>
                <a:gd name="T16" fmla="*/ 4241 w 5027"/>
                <a:gd name="T17" fmla="*/ 450 h 986"/>
                <a:gd name="T18" fmla="*/ 4357 w 5027"/>
                <a:gd name="T19" fmla="*/ 164 h 986"/>
                <a:gd name="T20" fmla="*/ 1094 w 5027"/>
                <a:gd name="T21" fmla="*/ 142 h 986"/>
                <a:gd name="T22" fmla="*/ 1256 w 5027"/>
                <a:gd name="T23" fmla="*/ 85 h 986"/>
                <a:gd name="T24" fmla="*/ 0 w 5027"/>
                <a:gd name="T25" fmla="*/ 966 h 986"/>
                <a:gd name="T26" fmla="*/ 146 w 5027"/>
                <a:gd name="T27" fmla="*/ 278 h 986"/>
                <a:gd name="T28" fmla="*/ 535 w 5027"/>
                <a:gd name="T29" fmla="*/ 965 h 986"/>
                <a:gd name="T30" fmla="*/ 811 w 5027"/>
                <a:gd name="T31" fmla="*/ 308 h 986"/>
                <a:gd name="T32" fmla="*/ 965 w 5027"/>
                <a:gd name="T33" fmla="*/ 74 h 986"/>
                <a:gd name="T34" fmla="*/ 430 w 5027"/>
                <a:gd name="T35" fmla="*/ 601 h 986"/>
                <a:gd name="T36" fmla="*/ 1592 w 5027"/>
                <a:gd name="T37" fmla="*/ 326 h 986"/>
                <a:gd name="T38" fmla="*/ 1454 w 5027"/>
                <a:gd name="T39" fmla="*/ 897 h 986"/>
                <a:gd name="T40" fmla="*/ 1862 w 5027"/>
                <a:gd name="T41" fmla="*/ 798 h 986"/>
                <a:gd name="T42" fmla="*/ 1520 w 5027"/>
                <a:gd name="T43" fmla="*/ 685 h 986"/>
                <a:gd name="T44" fmla="*/ 1862 w 5027"/>
                <a:gd name="T45" fmla="*/ 491 h 986"/>
                <a:gd name="T46" fmla="*/ 1592 w 5027"/>
                <a:gd name="T47" fmla="*/ 326 h 986"/>
                <a:gd name="T48" fmla="*/ 3088 w 5027"/>
                <a:gd name="T49" fmla="*/ 562 h 986"/>
                <a:gd name="T50" fmla="*/ 3344 w 5027"/>
                <a:gd name="T51" fmla="*/ 760 h 986"/>
                <a:gd name="T52" fmla="*/ 3081 w 5027"/>
                <a:gd name="T53" fmla="*/ 797 h 986"/>
                <a:gd name="T54" fmla="*/ 3449 w 5027"/>
                <a:gd name="T55" fmla="*/ 916 h 986"/>
                <a:gd name="T56" fmla="*/ 3261 w 5027"/>
                <a:gd name="T57" fmla="*/ 550 h 986"/>
                <a:gd name="T58" fmla="*/ 3473 w 5027"/>
                <a:gd name="T59" fmla="*/ 479 h 986"/>
                <a:gd name="T60" fmla="*/ 2204 w 5027"/>
                <a:gd name="T61" fmla="*/ 337 h 986"/>
                <a:gd name="T62" fmla="*/ 1974 w 5027"/>
                <a:gd name="T63" fmla="*/ 327 h 986"/>
                <a:gd name="T64" fmla="*/ 2125 w 5027"/>
                <a:gd name="T65" fmla="*/ 660 h 986"/>
                <a:gd name="T66" fmla="*/ 2346 w 5027"/>
                <a:gd name="T67" fmla="*/ 478 h 986"/>
                <a:gd name="T68" fmla="*/ 1108 w 5027"/>
                <a:gd name="T69" fmla="*/ 327 h 986"/>
                <a:gd name="T70" fmla="*/ 1260 w 5027"/>
                <a:gd name="T71" fmla="*/ 327 h 986"/>
                <a:gd name="T72" fmla="*/ 2943 w 5027"/>
                <a:gd name="T73" fmla="*/ 863 h 986"/>
                <a:gd name="T74" fmla="*/ 2412 w 5027"/>
                <a:gd name="T75" fmla="*/ 856 h 986"/>
                <a:gd name="T76" fmla="*/ 2627 w 5027"/>
                <a:gd name="T77" fmla="*/ 315 h 986"/>
                <a:gd name="T78" fmla="*/ 3010 w 5027"/>
                <a:gd name="T79" fmla="*/ 677 h 986"/>
                <a:gd name="T80" fmla="*/ 2673 w 5027"/>
                <a:gd name="T81" fmla="*/ 437 h 986"/>
                <a:gd name="T82" fmla="*/ 2536 w 5027"/>
                <a:gd name="T83" fmla="*/ 769 h 986"/>
                <a:gd name="T84" fmla="*/ 2832 w 5027"/>
                <a:gd name="T85" fmla="*/ 769 h 986"/>
                <a:gd name="T86" fmla="*/ 4158 w 5027"/>
                <a:gd name="T87" fmla="*/ 864 h 986"/>
                <a:gd name="T88" fmla="*/ 3600 w 5027"/>
                <a:gd name="T89" fmla="*/ 805 h 986"/>
                <a:gd name="T90" fmla="*/ 3845 w 5027"/>
                <a:gd name="T91" fmla="*/ 315 h 986"/>
                <a:gd name="T92" fmla="*/ 4227 w 5027"/>
                <a:gd name="T93" fmla="*/ 647 h 986"/>
                <a:gd name="T94" fmla="*/ 3886 w 5027"/>
                <a:gd name="T95" fmla="*/ 437 h 986"/>
                <a:gd name="T96" fmla="*/ 3747 w 5027"/>
                <a:gd name="T97" fmla="*/ 757 h 986"/>
                <a:gd name="T98" fmla="*/ 4026 w 5027"/>
                <a:gd name="T99" fmla="*/ 805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027" h="986">
                  <a:moveTo>
                    <a:pt x="4443" y="46"/>
                  </a:moveTo>
                  <a:cubicBezTo>
                    <a:pt x="4508" y="4"/>
                    <a:pt x="4593" y="0"/>
                    <a:pt x="4666" y="20"/>
                  </a:cubicBezTo>
                  <a:cubicBezTo>
                    <a:pt x="4667" y="64"/>
                    <a:pt x="4666" y="108"/>
                    <a:pt x="4666" y="151"/>
                  </a:cubicBezTo>
                  <a:cubicBezTo>
                    <a:pt x="4631" y="136"/>
                    <a:pt x="4590" y="126"/>
                    <a:pt x="4554" y="141"/>
                  </a:cubicBezTo>
                  <a:cubicBezTo>
                    <a:pt x="4525" y="153"/>
                    <a:pt x="4507" y="182"/>
                    <a:pt x="4503" y="212"/>
                  </a:cubicBezTo>
                  <a:cubicBezTo>
                    <a:pt x="4497" y="250"/>
                    <a:pt x="4501" y="289"/>
                    <a:pt x="4500" y="327"/>
                  </a:cubicBezTo>
                  <a:cubicBezTo>
                    <a:pt x="4574" y="327"/>
                    <a:pt x="4649" y="327"/>
                    <a:pt x="4723" y="327"/>
                  </a:cubicBezTo>
                  <a:cubicBezTo>
                    <a:pt x="4724" y="278"/>
                    <a:pt x="4723" y="230"/>
                    <a:pt x="4724" y="182"/>
                  </a:cubicBezTo>
                  <a:cubicBezTo>
                    <a:pt x="4775" y="167"/>
                    <a:pt x="4825" y="151"/>
                    <a:pt x="4875" y="136"/>
                  </a:cubicBezTo>
                  <a:cubicBezTo>
                    <a:pt x="4876" y="200"/>
                    <a:pt x="4875" y="263"/>
                    <a:pt x="4876" y="327"/>
                  </a:cubicBezTo>
                  <a:cubicBezTo>
                    <a:pt x="4926" y="326"/>
                    <a:pt x="4977" y="327"/>
                    <a:pt x="5027" y="327"/>
                  </a:cubicBezTo>
                  <a:cubicBezTo>
                    <a:pt x="5027" y="451"/>
                    <a:pt x="5027" y="451"/>
                    <a:pt x="5027" y="451"/>
                  </a:cubicBezTo>
                  <a:cubicBezTo>
                    <a:pt x="4976" y="449"/>
                    <a:pt x="4926" y="450"/>
                    <a:pt x="4875" y="450"/>
                  </a:cubicBezTo>
                  <a:cubicBezTo>
                    <a:pt x="4875" y="522"/>
                    <a:pt x="4875" y="593"/>
                    <a:pt x="4875" y="664"/>
                  </a:cubicBezTo>
                  <a:cubicBezTo>
                    <a:pt x="4876" y="704"/>
                    <a:pt x="4873" y="743"/>
                    <a:pt x="4878" y="783"/>
                  </a:cubicBezTo>
                  <a:cubicBezTo>
                    <a:pt x="4881" y="806"/>
                    <a:pt x="4889" y="832"/>
                    <a:pt x="4911" y="844"/>
                  </a:cubicBezTo>
                  <a:cubicBezTo>
                    <a:pt x="4947" y="864"/>
                    <a:pt x="4994" y="855"/>
                    <a:pt x="5027" y="833"/>
                  </a:cubicBezTo>
                  <a:cubicBezTo>
                    <a:pt x="5027" y="958"/>
                    <a:pt x="5027" y="958"/>
                    <a:pt x="5027" y="958"/>
                  </a:cubicBezTo>
                  <a:cubicBezTo>
                    <a:pt x="4983" y="977"/>
                    <a:pt x="4935" y="983"/>
                    <a:pt x="4887" y="980"/>
                  </a:cubicBezTo>
                  <a:cubicBezTo>
                    <a:pt x="4842" y="976"/>
                    <a:pt x="4796" y="960"/>
                    <a:pt x="4767" y="924"/>
                  </a:cubicBezTo>
                  <a:cubicBezTo>
                    <a:pt x="4733" y="884"/>
                    <a:pt x="4724" y="830"/>
                    <a:pt x="4724" y="779"/>
                  </a:cubicBezTo>
                  <a:cubicBezTo>
                    <a:pt x="4723" y="669"/>
                    <a:pt x="4724" y="560"/>
                    <a:pt x="4723" y="450"/>
                  </a:cubicBezTo>
                  <a:cubicBezTo>
                    <a:pt x="4649" y="450"/>
                    <a:pt x="4574" y="450"/>
                    <a:pt x="4500" y="450"/>
                  </a:cubicBezTo>
                  <a:cubicBezTo>
                    <a:pt x="4500" y="622"/>
                    <a:pt x="4500" y="794"/>
                    <a:pt x="4500" y="966"/>
                  </a:cubicBezTo>
                  <a:cubicBezTo>
                    <a:pt x="4449" y="966"/>
                    <a:pt x="4398" y="966"/>
                    <a:pt x="4347" y="966"/>
                  </a:cubicBezTo>
                  <a:cubicBezTo>
                    <a:pt x="4347" y="794"/>
                    <a:pt x="4347" y="622"/>
                    <a:pt x="4347" y="450"/>
                  </a:cubicBezTo>
                  <a:cubicBezTo>
                    <a:pt x="4312" y="450"/>
                    <a:pt x="4276" y="450"/>
                    <a:pt x="4241" y="450"/>
                  </a:cubicBezTo>
                  <a:cubicBezTo>
                    <a:pt x="4241" y="409"/>
                    <a:pt x="4241" y="368"/>
                    <a:pt x="4241" y="327"/>
                  </a:cubicBezTo>
                  <a:cubicBezTo>
                    <a:pt x="4276" y="326"/>
                    <a:pt x="4311" y="327"/>
                    <a:pt x="4347" y="327"/>
                  </a:cubicBezTo>
                  <a:cubicBezTo>
                    <a:pt x="4349" y="273"/>
                    <a:pt x="4341" y="217"/>
                    <a:pt x="4357" y="164"/>
                  </a:cubicBezTo>
                  <a:cubicBezTo>
                    <a:pt x="4371" y="116"/>
                    <a:pt x="4401" y="73"/>
                    <a:pt x="4443" y="46"/>
                  </a:cubicBezTo>
                  <a:close/>
                  <a:moveTo>
                    <a:pt x="1171" y="55"/>
                  </a:moveTo>
                  <a:cubicBezTo>
                    <a:pt x="1129" y="60"/>
                    <a:pt x="1093" y="99"/>
                    <a:pt x="1094" y="142"/>
                  </a:cubicBezTo>
                  <a:cubicBezTo>
                    <a:pt x="1092" y="183"/>
                    <a:pt x="1125" y="220"/>
                    <a:pt x="1165" y="227"/>
                  </a:cubicBezTo>
                  <a:cubicBezTo>
                    <a:pt x="1203" y="236"/>
                    <a:pt x="1247" y="219"/>
                    <a:pt x="1266" y="185"/>
                  </a:cubicBezTo>
                  <a:cubicBezTo>
                    <a:pt x="1284" y="154"/>
                    <a:pt x="1280" y="112"/>
                    <a:pt x="1256" y="85"/>
                  </a:cubicBezTo>
                  <a:cubicBezTo>
                    <a:pt x="1235" y="61"/>
                    <a:pt x="1202" y="51"/>
                    <a:pt x="1171" y="55"/>
                  </a:cubicBezTo>
                  <a:close/>
                  <a:moveTo>
                    <a:pt x="0" y="74"/>
                  </a:moveTo>
                  <a:cubicBezTo>
                    <a:pt x="0" y="371"/>
                    <a:pt x="0" y="668"/>
                    <a:pt x="0" y="966"/>
                  </a:cubicBezTo>
                  <a:cubicBezTo>
                    <a:pt x="48" y="966"/>
                    <a:pt x="97" y="966"/>
                    <a:pt x="145" y="966"/>
                  </a:cubicBezTo>
                  <a:cubicBezTo>
                    <a:pt x="145" y="833"/>
                    <a:pt x="145" y="700"/>
                    <a:pt x="145" y="567"/>
                  </a:cubicBezTo>
                  <a:cubicBezTo>
                    <a:pt x="146" y="470"/>
                    <a:pt x="144" y="374"/>
                    <a:pt x="146" y="278"/>
                  </a:cubicBezTo>
                  <a:cubicBezTo>
                    <a:pt x="149" y="283"/>
                    <a:pt x="151" y="287"/>
                    <a:pt x="154" y="292"/>
                  </a:cubicBezTo>
                  <a:cubicBezTo>
                    <a:pt x="245" y="516"/>
                    <a:pt x="334" y="741"/>
                    <a:pt x="426" y="966"/>
                  </a:cubicBezTo>
                  <a:cubicBezTo>
                    <a:pt x="462" y="965"/>
                    <a:pt x="499" y="966"/>
                    <a:pt x="535" y="965"/>
                  </a:cubicBezTo>
                  <a:cubicBezTo>
                    <a:pt x="623" y="740"/>
                    <a:pt x="713" y="517"/>
                    <a:pt x="802" y="292"/>
                  </a:cubicBezTo>
                  <a:cubicBezTo>
                    <a:pt x="804" y="287"/>
                    <a:pt x="807" y="283"/>
                    <a:pt x="810" y="278"/>
                  </a:cubicBezTo>
                  <a:cubicBezTo>
                    <a:pt x="810" y="288"/>
                    <a:pt x="811" y="298"/>
                    <a:pt x="811" y="308"/>
                  </a:cubicBezTo>
                  <a:cubicBezTo>
                    <a:pt x="810" y="527"/>
                    <a:pt x="811" y="746"/>
                    <a:pt x="810" y="965"/>
                  </a:cubicBezTo>
                  <a:cubicBezTo>
                    <a:pt x="862" y="966"/>
                    <a:pt x="913" y="965"/>
                    <a:pt x="965" y="966"/>
                  </a:cubicBezTo>
                  <a:cubicBezTo>
                    <a:pt x="964" y="668"/>
                    <a:pt x="964" y="371"/>
                    <a:pt x="965" y="74"/>
                  </a:cubicBezTo>
                  <a:cubicBezTo>
                    <a:pt x="893" y="75"/>
                    <a:pt x="822" y="74"/>
                    <a:pt x="751" y="75"/>
                  </a:cubicBezTo>
                  <a:cubicBezTo>
                    <a:pt x="662" y="295"/>
                    <a:pt x="572" y="514"/>
                    <a:pt x="483" y="733"/>
                  </a:cubicBezTo>
                  <a:cubicBezTo>
                    <a:pt x="465" y="689"/>
                    <a:pt x="448" y="645"/>
                    <a:pt x="430" y="601"/>
                  </a:cubicBezTo>
                  <a:cubicBezTo>
                    <a:pt x="361" y="425"/>
                    <a:pt x="291" y="250"/>
                    <a:pt x="222" y="74"/>
                  </a:cubicBezTo>
                  <a:cubicBezTo>
                    <a:pt x="148" y="74"/>
                    <a:pt x="74" y="74"/>
                    <a:pt x="0" y="74"/>
                  </a:cubicBezTo>
                  <a:close/>
                  <a:moveTo>
                    <a:pt x="1592" y="326"/>
                  </a:moveTo>
                  <a:cubicBezTo>
                    <a:pt x="1524" y="346"/>
                    <a:pt x="1462" y="387"/>
                    <a:pt x="1422" y="446"/>
                  </a:cubicBezTo>
                  <a:cubicBezTo>
                    <a:pt x="1375" y="515"/>
                    <a:pt x="1358" y="601"/>
                    <a:pt x="1362" y="683"/>
                  </a:cubicBezTo>
                  <a:cubicBezTo>
                    <a:pt x="1365" y="762"/>
                    <a:pt x="1397" y="841"/>
                    <a:pt x="1454" y="897"/>
                  </a:cubicBezTo>
                  <a:cubicBezTo>
                    <a:pt x="1507" y="948"/>
                    <a:pt x="1580" y="976"/>
                    <a:pt x="1653" y="980"/>
                  </a:cubicBezTo>
                  <a:cubicBezTo>
                    <a:pt x="1725" y="983"/>
                    <a:pt x="1800" y="974"/>
                    <a:pt x="1862" y="937"/>
                  </a:cubicBezTo>
                  <a:cubicBezTo>
                    <a:pt x="1862" y="891"/>
                    <a:pt x="1862" y="844"/>
                    <a:pt x="1862" y="798"/>
                  </a:cubicBezTo>
                  <a:cubicBezTo>
                    <a:pt x="1822" y="828"/>
                    <a:pt x="1775" y="849"/>
                    <a:pt x="1725" y="855"/>
                  </a:cubicBezTo>
                  <a:cubicBezTo>
                    <a:pt x="1674" y="858"/>
                    <a:pt x="1620" y="846"/>
                    <a:pt x="1582" y="812"/>
                  </a:cubicBezTo>
                  <a:cubicBezTo>
                    <a:pt x="1545" y="780"/>
                    <a:pt x="1525" y="733"/>
                    <a:pt x="1520" y="685"/>
                  </a:cubicBezTo>
                  <a:cubicBezTo>
                    <a:pt x="1513" y="624"/>
                    <a:pt x="1522" y="558"/>
                    <a:pt x="1561" y="508"/>
                  </a:cubicBezTo>
                  <a:cubicBezTo>
                    <a:pt x="1590" y="468"/>
                    <a:pt x="1638" y="442"/>
                    <a:pt x="1687" y="438"/>
                  </a:cubicBezTo>
                  <a:cubicBezTo>
                    <a:pt x="1750" y="430"/>
                    <a:pt x="1813" y="454"/>
                    <a:pt x="1862" y="491"/>
                  </a:cubicBezTo>
                  <a:cubicBezTo>
                    <a:pt x="1862" y="442"/>
                    <a:pt x="1861" y="394"/>
                    <a:pt x="1862" y="345"/>
                  </a:cubicBezTo>
                  <a:cubicBezTo>
                    <a:pt x="1849" y="337"/>
                    <a:pt x="1834" y="331"/>
                    <a:pt x="1819" y="327"/>
                  </a:cubicBezTo>
                  <a:cubicBezTo>
                    <a:pt x="1745" y="306"/>
                    <a:pt x="1665" y="305"/>
                    <a:pt x="1592" y="326"/>
                  </a:cubicBezTo>
                  <a:close/>
                  <a:moveTo>
                    <a:pt x="3261" y="316"/>
                  </a:moveTo>
                  <a:cubicBezTo>
                    <a:pt x="3201" y="327"/>
                    <a:pt x="3143" y="358"/>
                    <a:pt x="3109" y="410"/>
                  </a:cubicBezTo>
                  <a:cubicBezTo>
                    <a:pt x="3080" y="454"/>
                    <a:pt x="3076" y="512"/>
                    <a:pt x="3088" y="562"/>
                  </a:cubicBezTo>
                  <a:cubicBezTo>
                    <a:pt x="3096" y="597"/>
                    <a:pt x="3117" y="627"/>
                    <a:pt x="3145" y="649"/>
                  </a:cubicBezTo>
                  <a:cubicBezTo>
                    <a:pt x="3185" y="679"/>
                    <a:pt x="3232" y="696"/>
                    <a:pt x="3277" y="717"/>
                  </a:cubicBezTo>
                  <a:cubicBezTo>
                    <a:pt x="3301" y="728"/>
                    <a:pt x="3326" y="739"/>
                    <a:pt x="3344" y="760"/>
                  </a:cubicBezTo>
                  <a:cubicBezTo>
                    <a:pt x="3362" y="787"/>
                    <a:pt x="3357" y="832"/>
                    <a:pt x="3325" y="847"/>
                  </a:cubicBezTo>
                  <a:cubicBezTo>
                    <a:pt x="3293" y="863"/>
                    <a:pt x="3255" y="862"/>
                    <a:pt x="3220" y="857"/>
                  </a:cubicBezTo>
                  <a:cubicBezTo>
                    <a:pt x="3170" y="848"/>
                    <a:pt x="3122" y="827"/>
                    <a:pt x="3081" y="797"/>
                  </a:cubicBezTo>
                  <a:cubicBezTo>
                    <a:pt x="3081" y="846"/>
                    <a:pt x="3081" y="895"/>
                    <a:pt x="3081" y="945"/>
                  </a:cubicBezTo>
                  <a:cubicBezTo>
                    <a:pt x="3130" y="966"/>
                    <a:pt x="3183" y="977"/>
                    <a:pt x="3236" y="980"/>
                  </a:cubicBezTo>
                  <a:cubicBezTo>
                    <a:pt x="3311" y="983"/>
                    <a:pt x="3393" y="969"/>
                    <a:pt x="3449" y="916"/>
                  </a:cubicBezTo>
                  <a:cubicBezTo>
                    <a:pt x="3508" y="863"/>
                    <a:pt x="3522" y="771"/>
                    <a:pt x="3489" y="701"/>
                  </a:cubicBezTo>
                  <a:cubicBezTo>
                    <a:pt x="3471" y="663"/>
                    <a:pt x="3437" y="637"/>
                    <a:pt x="3401" y="617"/>
                  </a:cubicBezTo>
                  <a:cubicBezTo>
                    <a:pt x="3356" y="591"/>
                    <a:pt x="3305" y="579"/>
                    <a:pt x="3261" y="550"/>
                  </a:cubicBezTo>
                  <a:cubicBezTo>
                    <a:pt x="3236" y="534"/>
                    <a:pt x="3229" y="499"/>
                    <a:pt x="3239" y="472"/>
                  </a:cubicBezTo>
                  <a:cubicBezTo>
                    <a:pt x="3252" y="445"/>
                    <a:pt x="3284" y="433"/>
                    <a:pt x="3312" y="432"/>
                  </a:cubicBezTo>
                  <a:cubicBezTo>
                    <a:pt x="3369" y="430"/>
                    <a:pt x="3426" y="447"/>
                    <a:pt x="3473" y="479"/>
                  </a:cubicBezTo>
                  <a:cubicBezTo>
                    <a:pt x="3473" y="432"/>
                    <a:pt x="3473" y="385"/>
                    <a:pt x="3473" y="339"/>
                  </a:cubicBezTo>
                  <a:cubicBezTo>
                    <a:pt x="3406" y="313"/>
                    <a:pt x="3332" y="304"/>
                    <a:pt x="3261" y="316"/>
                  </a:cubicBezTo>
                  <a:close/>
                  <a:moveTo>
                    <a:pt x="2204" y="337"/>
                  </a:moveTo>
                  <a:cubicBezTo>
                    <a:pt x="2166" y="358"/>
                    <a:pt x="2141" y="397"/>
                    <a:pt x="2125" y="437"/>
                  </a:cubicBezTo>
                  <a:cubicBezTo>
                    <a:pt x="2125" y="400"/>
                    <a:pt x="2125" y="364"/>
                    <a:pt x="2125" y="327"/>
                  </a:cubicBezTo>
                  <a:cubicBezTo>
                    <a:pt x="2075" y="327"/>
                    <a:pt x="2025" y="327"/>
                    <a:pt x="1974" y="327"/>
                  </a:cubicBezTo>
                  <a:cubicBezTo>
                    <a:pt x="1975" y="540"/>
                    <a:pt x="1974" y="753"/>
                    <a:pt x="1974" y="966"/>
                  </a:cubicBezTo>
                  <a:cubicBezTo>
                    <a:pt x="2025" y="966"/>
                    <a:pt x="2075" y="966"/>
                    <a:pt x="2125" y="966"/>
                  </a:cubicBezTo>
                  <a:cubicBezTo>
                    <a:pt x="2125" y="864"/>
                    <a:pt x="2125" y="762"/>
                    <a:pt x="2125" y="660"/>
                  </a:cubicBezTo>
                  <a:cubicBezTo>
                    <a:pt x="2124" y="616"/>
                    <a:pt x="2128" y="570"/>
                    <a:pt x="2147" y="530"/>
                  </a:cubicBezTo>
                  <a:cubicBezTo>
                    <a:pt x="2165" y="492"/>
                    <a:pt x="2199" y="458"/>
                    <a:pt x="2242" y="453"/>
                  </a:cubicBezTo>
                  <a:cubicBezTo>
                    <a:pt x="2278" y="450"/>
                    <a:pt x="2316" y="458"/>
                    <a:pt x="2346" y="478"/>
                  </a:cubicBezTo>
                  <a:cubicBezTo>
                    <a:pt x="2346" y="427"/>
                    <a:pt x="2346" y="376"/>
                    <a:pt x="2346" y="325"/>
                  </a:cubicBezTo>
                  <a:cubicBezTo>
                    <a:pt x="2300" y="309"/>
                    <a:pt x="2246" y="311"/>
                    <a:pt x="2204" y="337"/>
                  </a:cubicBezTo>
                  <a:close/>
                  <a:moveTo>
                    <a:pt x="1108" y="327"/>
                  </a:moveTo>
                  <a:cubicBezTo>
                    <a:pt x="1108" y="327"/>
                    <a:pt x="1107" y="753"/>
                    <a:pt x="1108" y="966"/>
                  </a:cubicBezTo>
                  <a:cubicBezTo>
                    <a:pt x="1158" y="966"/>
                    <a:pt x="1209" y="966"/>
                    <a:pt x="1259" y="966"/>
                  </a:cubicBezTo>
                  <a:cubicBezTo>
                    <a:pt x="1260" y="753"/>
                    <a:pt x="1260" y="327"/>
                    <a:pt x="1260" y="327"/>
                  </a:cubicBezTo>
                  <a:cubicBezTo>
                    <a:pt x="1108" y="327"/>
                    <a:pt x="1108" y="327"/>
                    <a:pt x="1108" y="327"/>
                  </a:cubicBezTo>
                  <a:close/>
                  <a:moveTo>
                    <a:pt x="3010" y="677"/>
                  </a:moveTo>
                  <a:cubicBezTo>
                    <a:pt x="3005" y="744"/>
                    <a:pt x="2984" y="811"/>
                    <a:pt x="2943" y="863"/>
                  </a:cubicBezTo>
                  <a:cubicBezTo>
                    <a:pt x="2900" y="919"/>
                    <a:pt x="2836" y="958"/>
                    <a:pt x="2767" y="972"/>
                  </a:cubicBezTo>
                  <a:cubicBezTo>
                    <a:pt x="2708" y="984"/>
                    <a:pt x="2647" y="984"/>
                    <a:pt x="2588" y="971"/>
                  </a:cubicBezTo>
                  <a:cubicBezTo>
                    <a:pt x="2518" y="956"/>
                    <a:pt x="2453" y="916"/>
                    <a:pt x="2412" y="856"/>
                  </a:cubicBezTo>
                  <a:cubicBezTo>
                    <a:pt x="2363" y="788"/>
                    <a:pt x="2350" y="700"/>
                    <a:pt x="2356" y="618"/>
                  </a:cubicBezTo>
                  <a:cubicBezTo>
                    <a:pt x="2360" y="548"/>
                    <a:pt x="2382" y="477"/>
                    <a:pt x="2426" y="423"/>
                  </a:cubicBezTo>
                  <a:cubicBezTo>
                    <a:pt x="2475" y="361"/>
                    <a:pt x="2550" y="325"/>
                    <a:pt x="2627" y="315"/>
                  </a:cubicBezTo>
                  <a:cubicBezTo>
                    <a:pt x="2700" y="306"/>
                    <a:pt x="2778" y="310"/>
                    <a:pt x="2846" y="341"/>
                  </a:cubicBezTo>
                  <a:cubicBezTo>
                    <a:pt x="2905" y="368"/>
                    <a:pt x="2953" y="417"/>
                    <a:pt x="2979" y="476"/>
                  </a:cubicBezTo>
                  <a:cubicBezTo>
                    <a:pt x="3008" y="539"/>
                    <a:pt x="3015" y="609"/>
                    <a:pt x="3010" y="677"/>
                  </a:cubicBezTo>
                  <a:close/>
                  <a:moveTo>
                    <a:pt x="2853" y="613"/>
                  </a:moveTo>
                  <a:cubicBezTo>
                    <a:pt x="2850" y="565"/>
                    <a:pt x="2836" y="515"/>
                    <a:pt x="2801" y="480"/>
                  </a:cubicBezTo>
                  <a:cubicBezTo>
                    <a:pt x="2768" y="446"/>
                    <a:pt x="2719" y="433"/>
                    <a:pt x="2673" y="437"/>
                  </a:cubicBezTo>
                  <a:cubicBezTo>
                    <a:pt x="2636" y="439"/>
                    <a:pt x="2599" y="451"/>
                    <a:pt x="2572" y="476"/>
                  </a:cubicBezTo>
                  <a:cubicBezTo>
                    <a:pt x="2535" y="510"/>
                    <a:pt x="2518" y="560"/>
                    <a:pt x="2513" y="609"/>
                  </a:cubicBezTo>
                  <a:cubicBezTo>
                    <a:pt x="2508" y="663"/>
                    <a:pt x="2512" y="720"/>
                    <a:pt x="2536" y="769"/>
                  </a:cubicBezTo>
                  <a:cubicBezTo>
                    <a:pt x="2556" y="807"/>
                    <a:pt x="2591" y="837"/>
                    <a:pt x="2632" y="848"/>
                  </a:cubicBezTo>
                  <a:cubicBezTo>
                    <a:pt x="2673" y="859"/>
                    <a:pt x="2717" y="858"/>
                    <a:pt x="2757" y="843"/>
                  </a:cubicBezTo>
                  <a:cubicBezTo>
                    <a:pt x="2790" y="830"/>
                    <a:pt x="2817" y="802"/>
                    <a:pt x="2832" y="769"/>
                  </a:cubicBezTo>
                  <a:cubicBezTo>
                    <a:pt x="2854" y="720"/>
                    <a:pt x="2856" y="666"/>
                    <a:pt x="2853" y="613"/>
                  </a:cubicBezTo>
                  <a:close/>
                  <a:moveTo>
                    <a:pt x="4227" y="647"/>
                  </a:moveTo>
                  <a:cubicBezTo>
                    <a:pt x="4227" y="724"/>
                    <a:pt x="4206" y="803"/>
                    <a:pt x="4158" y="864"/>
                  </a:cubicBezTo>
                  <a:cubicBezTo>
                    <a:pt x="4113" y="924"/>
                    <a:pt x="4043" y="962"/>
                    <a:pt x="3970" y="974"/>
                  </a:cubicBezTo>
                  <a:cubicBezTo>
                    <a:pt x="3899" y="986"/>
                    <a:pt x="3823" y="983"/>
                    <a:pt x="3755" y="956"/>
                  </a:cubicBezTo>
                  <a:cubicBezTo>
                    <a:pt x="3686" y="929"/>
                    <a:pt x="3629" y="874"/>
                    <a:pt x="3600" y="805"/>
                  </a:cubicBezTo>
                  <a:cubicBezTo>
                    <a:pt x="3569" y="736"/>
                    <a:pt x="3566" y="658"/>
                    <a:pt x="3576" y="584"/>
                  </a:cubicBezTo>
                  <a:cubicBezTo>
                    <a:pt x="3585" y="509"/>
                    <a:pt x="3619" y="437"/>
                    <a:pt x="3676" y="387"/>
                  </a:cubicBezTo>
                  <a:cubicBezTo>
                    <a:pt x="3723" y="346"/>
                    <a:pt x="3784" y="323"/>
                    <a:pt x="3845" y="315"/>
                  </a:cubicBezTo>
                  <a:cubicBezTo>
                    <a:pt x="3922" y="306"/>
                    <a:pt x="4002" y="311"/>
                    <a:pt x="4072" y="346"/>
                  </a:cubicBezTo>
                  <a:cubicBezTo>
                    <a:pt x="4133" y="376"/>
                    <a:pt x="4180" y="431"/>
                    <a:pt x="4203" y="494"/>
                  </a:cubicBezTo>
                  <a:cubicBezTo>
                    <a:pt x="4222" y="543"/>
                    <a:pt x="4228" y="595"/>
                    <a:pt x="4227" y="647"/>
                  </a:cubicBezTo>
                  <a:close/>
                  <a:moveTo>
                    <a:pt x="4064" y="574"/>
                  </a:moveTo>
                  <a:cubicBezTo>
                    <a:pt x="4056" y="536"/>
                    <a:pt x="4040" y="498"/>
                    <a:pt x="4009" y="473"/>
                  </a:cubicBezTo>
                  <a:cubicBezTo>
                    <a:pt x="3976" y="444"/>
                    <a:pt x="3930" y="434"/>
                    <a:pt x="3886" y="437"/>
                  </a:cubicBezTo>
                  <a:cubicBezTo>
                    <a:pt x="3844" y="439"/>
                    <a:pt x="3802" y="457"/>
                    <a:pt x="3775" y="490"/>
                  </a:cubicBezTo>
                  <a:cubicBezTo>
                    <a:pt x="3745" y="525"/>
                    <a:pt x="3732" y="572"/>
                    <a:pt x="3729" y="617"/>
                  </a:cubicBezTo>
                  <a:cubicBezTo>
                    <a:pt x="3725" y="664"/>
                    <a:pt x="3729" y="713"/>
                    <a:pt x="3747" y="757"/>
                  </a:cubicBezTo>
                  <a:cubicBezTo>
                    <a:pt x="3762" y="793"/>
                    <a:pt x="3790" y="825"/>
                    <a:pt x="3827" y="841"/>
                  </a:cubicBezTo>
                  <a:cubicBezTo>
                    <a:pt x="3862" y="856"/>
                    <a:pt x="3900" y="858"/>
                    <a:pt x="3937" y="853"/>
                  </a:cubicBezTo>
                  <a:cubicBezTo>
                    <a:pt x="3971" y="848"/>
                    <a:pt x="4004" y="831"/>
                    <a:pt x="4026" y="805"/>
                  </a:cubicBezTo>
                  <a:cubicBezTo>
                    <a:pt x="4048" y="778"/>
                    <a:pt x="4060" y="745"/>
                    <a:pt x="4066" y="711"/>
                  </a:cubicBezTo>
                  <a:cubicBezTo>
                    <a:pt x="4073" y="666"/>
                    <a:pt x="4073" y="619"/>
                    <a:pt x="4064" y="5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5" name="Freeform 6"/>
            <p:cNvSpPr>
              <a:spLocks noEditPoints="1"/>
            </p:cNvSpPr>
            <p:nvPr/>
          </p:nvSpPr>
          <p:spPr bwMode="auto">
            <a:xfrm>
              <a:off x="662" y="2256"/>
              <a:ext cx="1808" cy="1824"/>
            </a:xfrm>
            <a:custGeom>
              <a:avLst/>
              <a:gdLst>
                <a:gd name="T0" fmla="*/ 0 w 1485"/>
                <a:gd name="T1" fmla="*/ 0 h 1486"/>
                <a:gd name="T2" fmla="*/ 707 w 1485"/>
                <a:gd name="T3" fmla="*/ 0 h 1486"/>
                <a:gd name="T4" fmla="*/ 707 w 1485"/>
                <a:gd name="T5" fmla="*/ 707 h 1486"/>
                <a:gd name="T6" fmla="*/ 0 w 1485"/>
                <a:gd name="T7" fmla="*/ 707 h 1486"/>
                <a:gd name="T8" fmla="*/ 0 w 1485"/>
                <a:gd name="T9" fmla="*/ 0 h 1486"/>
                <a:gd name="T10" fmla="*/ 779 w 1485"/>
                <a:gd name="T11" fmla="*/ 0 h 1486"/>
                <a:gd name="T12" fmla="*/ 779 w 1485"/>
                <a:gd name="T13" fmla="*/ 707 h 1486"/>
                <a:gd name="T14" fmla="*/ 1485 w 1485"/>
                <a:gd name="T15" fmla="*/ 707 h 1486"/>
                <a:gd name="T16" fmla="*/ 1485 w 1485"/>
                <a:gd name="T17" fmla="*/ 0 h 1486"/>
                <a:gd name="T18" fmla="*/ 779 w 1485"/>
                <a:gd name="T19" fmla="*/ 0 h 1486"/>
                <a:gd name="T20" fmla="*/ 0 w 1485"/>
                <a:gd name="T21" fmla="*/ 779 h 1486"/>
                <a:gd name="T22" fmla="*/ 0 w 1485"/>
                <a:gd name="T23" fmla="*/ 1486 h 1486"/>
                <a:gd name="T24" fmla="*/ 707 w 1485"/>
                <a:gd name="T25" fmla="*/ 1486 h 1486"/>
                <a:gd name="T26" fmla="*/ 707 w 1485"/>
                <a:gd name="T27" fmla="*/ 779 h 1486"/>
                <a:gd name="T28" fmla="*/ 0 w 1485"/>
                <a:gd name="T29" fmla="*/ 779 h 1486"/>
                <a:gd name="T30" fmla="*/ 779 w 1485"/>
                <a:gd name="T31" fmla="*/ 779 h 1486"/>
                <a:gd name="T32" fmla="*/ 779 w 1485"/>
                <a:gd name="T33" fmla="*/ 1486 h 1486"/>
                <a:gd name="T34" fmla="*/ 1485 w 1485"/>
                <a:gd name="T35" fmla="*/ 1486 h 1486"/>
                <a:gd name="T36" fmla="*/ 1485 w 1485"/>
                <a:gd name="T37" fmla="*/ 779 h 1486"/>
                <a:gd name="T38" fmla="*/ 779 w 1485"/>
                <a:gd name="T39" fmla="*/ 779 h 1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85" h="1486">
                  <a:moveTo>
                    <a:pt x="0" y="0"/>
                  </a:moveTo>
                  <a:cubicBezTo>
                    <a:pt x="707" y="0"/>
                    <a:pt x="707" y="0"/>
                    <a:pt x="707" y="0"/>
                  </a:cubicBezTo>
                  <a:cubicBezTo>
                    <a:pt x="707" y="236"/>
                    <a:pt x="707" y="471"/>
                    <a:pt x="707" y="707"/>
                  </a:cubicBezTo>
                  <a:cubicBezTo>
                    <a:pt x="471" y="707"/>
                    <a:pt x="236" y="707"/>
                    <a:pt x="0" y="707"/>
                  </a:cubicBezTo>
                  <a:cubicBezTo>
                    <a:pt x="0" y="0"/>
                    <a:pt x="0" y="0"/>
                    <a:pt x="0" y="0"/>
                  </a:cubicBezTo>
                  <a:close/>
                  <a:moveTo>
                    <a:pt x="779" y="0"/>
                  </a:moveTo>
                  <a:cubicBezTo>
                    <a:pt x="779" y="236"/>
                    <a:pt x="779" y="471"/>
                    <a:pt x="779" y="707"/>
                  </a:cubicBezTo>
                  <a:cubicBezTo>
                    <a:pt x="1014" y="707"/>
                    <a:pt x="1250" y="707"/>
                    <a:pt x="1485" y="707"/>
                  </a:cubicBezTo>
                  <a:cubicBezTo>
                    <a:pt x="1485" y="471"/>
                    <a:pt x="1485" y="236"/>
                    <a:pt x="1485" y="0"/>
                  </a:cubicBezTo>
                  <a:cubicBezTo>
                    <a:pt x="779" y="0"/>
                    <a:pt x="779" y="0"/>
                    <a:pt x="779" y="0"/>
                  </a:cubicBezTo>
                  <a:close/>
                  <a:moveTo>
                    <a:pt x="0" y="779"/>
                  </a:moveTo>
                  <a:cubicBezTo>
                    <a:pt x="0" y="1486"/>
                    <a:pt x="0" y="1486"/>
                    <a:pt x="0" y="1486"/>
                  </a:cubicBezTo>
                  <a:cubicBezTo>
                    <a:pt x="707" y="1486"/>
                    <a:pt x="707" y="1486"/>
                    <a:pt x="707" y="1486"/>
                  </a:cubicBezTo>
                  <a:cubicBezTo>
                    <a:pt x="707" y="1250"/>
                    <a:pt x="707" y="1015"/>
                    <a:pt x="707" y="779"/>
                  </a:cubicBezTo>
                  <a:cubicBezTo>
                    <a:pt x="471" y="779"/>
                    <a:pt x="236" y="779"/>
                    <a:pt x="0" y="779"/>
                  </a:cubicBezTo>
                  <a:close/>
                  <a:moveTo>
                    <a:pt x="779" y="779"/>
                  </a:moveTo>
                  <a:cubicBezTo>
                    <a:pt x="779" y="1015"/>
                    <a:pt x="779" y="1250"/>
                    <a:pt x="779" y="1486"/>
                  </a:cubicBezTo>
                  <a:cubicBezTo>
                    <a:pt x="1485" y="1486"/>
                    <a:pt x="1485" y="1486"/>
                    <a:pt x="1485" y="1486"/>
                  </a:cubicBezTo>
                  <a:cubicBezTo>
                    <a:pt x="1485" y="1250"/>
                    <a:pt x="1485" y="1015"/>
                    <a:pt x="1485" y="779"/>
                  </a:cubicBezTo>
                  <a:cubicBezTo>
                    <a:pt x="1250" y="779"/>
                    <a:pt x="1014" y="779"/>
                    <a:pt x="779" y="7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sp>
        <p:nvSpPr>
          <p:cNvPr id="18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8291467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83000"/>
                    </a14:imgEffect>
                    <a14:imgEffect>
                      <a14:brightnessContrast contras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7" y="0"/>
            <a:ext cx="12191992" cy="6858000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000000">
              <a:alpha val="2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942472" y="5591574"/>
            <a:ext cx="8077956" cy="341441"/>
          </a:xfrm>
        </p:spPr>
        <p:txBody>
          <a:bodyPr lIns="0" tIns="0" rIns="0" bIns="0">
            <a:noAutofit/>
          </a:bodyPr>
          <a:lstStyle>
            <a:lvl1pPr marL="0" indent="0" algn="l" defTabSz="498603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Speaker Name</a:t>
            </a:r>
          </a:p>
          <a:p>
            <a:pPr lvl="0"/>
            <a:r>
              <a:rPr lang="en-US" dirty="0"/>
              <a:t>Speaker Title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42458" y="5145499"/>
            <a:ext cx="8077958" cy="267312"/>
          </a:xfrm>
        </p:spPr>
        <p:txBody>
          <a:bodyPr lIns="0" tIns="0" rIns="0" bIns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1636"/>
              </a:spcBef>
              <a:spcAft>
                <a:spcPts val="0"/>
              </a:spcAft>
              <a:buNone/>
              <a:defRPr lang="en-US" sz="2157" b="0" kern="1200" cap="all" spc="98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982" y="1105053"/>
            <a:ext cx="6498510" cy="3725096"/>
          </a:xfrm>
        </p:spPr>
        <p:txBody>
          <a:bodyPr lIns="0" tIns="0" rIns="0" bIns="0" anchor="ctr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 here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694251" y="5187659"/>
            <a:ext cx="0" cy="997227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eform 5"/>
          <p:cNvSpPr>
            <a:spLocks noEditPoints="1"/>
          </p:cNvSpPr>
          <p:nvPr/>
        </p:nvSpPr>
        <p:spPr bwMode="auto">
          <a:xfrm>
            <a:off x="1067209" y="717307"/>
            <a:ext cx="996654" cy="197111"/>
          </a:xfrm>
          <a:custGeom>
            <a:avLst/>
            <a:gdLst>
              <a:gd name="T0" fmla="*/ 4666 w 5027"/>
              <a:gd name="T1" fmla="*/ 151 h 986"/>
              <a:gd name="T2" fmla="*/ 4500 w 5027"/>
              <a:gd name="T3" fmla="*/ 327 h 986"/>
              <a:gd name="T4" fmla="*/ 4875 w 5027"/>
              <a:gd name="T5" fmla="*/ 136 h 986"/>
              <a:gd name="T6" fmla="*/ 5027 w 5027"/>
              <a:gd name="T7" fmla="*/ 451 h 986"/>
              <a:gd name="T8" fmla="*/ 4878 w 5027"/>
              <a:gd name="T9" fmla="*/ 783 h 986"/>
              <a:gd name="T10" fmla="*/ 5027 w 5027"/>
              <a:gd name="T11" fmla="*/ 958 h 986"/>
              <a:gd name="T12" fmla="*/ 4724 w 5027"/>
              <a:gd name="T13" fmla="*/ 779 h 986"/>
              <a:gd name="T14" fmla="*/ 4500 w 5027"/>
              <a:gd name="T15" fmla="*/ 966 h 986"/>
              <a:gd name="T16" fmla="*/ 4241 w 5027"/>
              <a:gd name="T17" fmla="*/ 450 h 986"/>
              <a:gd name="T18" fmla="*/ 4357 w 5027"/>
              <a:gd name="T19" fmla="*/ 164 h 986"/>
              <a:gd name="T20" fmla="*/ 1094 w 5027"/>
              <a:gd name="T21" fmla="*/ 142 h 986"/>
              <a:gd name="T22" fmla="*/ 1256 w 5027"/>
              <a:gd name="T23" fmla="*/ 85 h 986"/>
              <a:gd name="T24" fmla="*/ 0 w 5027"/>
              <a:gd name="T25" fmla="*/ 966 h 986"/>
              <a:gd name="T26" fmla="*/ 146 w 5027"/>
              <a:gd name="T27" fmla="*/ 278 h 986"/>
              <a:gd name="T28" fmla="*/ 535 w 5027"/>
              <a:gd name="T29" fmla="*/ 965 h 986"/>
              <a:gd name="T30" fmla="*/ 811 w 5027"/>
              <a:gd name="T31" fmla="*/ 308 h 986"/>
              <a:gd name="T32" fmla="*/ 965 w 5027"/>
              <a:gd name="T33" fmla="*/ 74 h 986"/>
              <a:gd name="T34" fmla="*/ 430 w 5027"/>
              <a:gd name="T35" fmla="*/ 601 h 986"/>
              <a:gd name="T36" fmla="*/ 1592 w 5027"/>
              <a:gd name="T37" fmla="*/ 326 h 986"/>
              <a:gd name="T38" fmla="*/ 1454 w 5027"/>
              <a:gd name="T39" fmla="*/ 897 h 986"/>
              <a:gd name="T40" fmla="*/ 1862 w 5027"/>
              <a:gd name="T41" fmla="*/ 798 h 986"/>
              <a:gd name="T42" fmla="*/ 1520 w 5027"/>
              <a:gd name="T43" fmla="*/ 685 h 986"/>
              <a:gd name="T44" fmla="*/ 1862 w 5027"/>
              <a:gd name="T45" fmla="*/ 491 h 986"/>
              <a:gd name="T46" fmla="*/ 1592 w 5027"/>
              <a:gd name="T47" fmla="*/ 326 h 986"/>
              <a:gd name="T48" fmla="*/ 3088 w 5027"/>
              <a:gd name="T49" fmla="*/ 562 h 986"/>
              <a:gd name="T50" fmla="*/ 3344 w 5027"/>
              <a:gd name="T51" fmla="*/ 760 h 986"/>
              <a:gd name="T52" fmla="*/ 3081 w 5027"/>
              <a:gd name="T53" fmla="*/ 797 h 986"/>
              <a:gd name="T54" fmla="*/ 3449 w 5027"/>
              <a:gd name="T55" fmla="*/ 916 h 986"/>
              <a:gd name="T56" fmla="*/ 3261 w 5027"/>
              <a:gd name="T57" fmla="*/ 550 h 986"/>
              <a:gd name="T58" fmla="*/ 3473 w 5027"/>
              <a:gd name="T59" fmla="*/ 479 h 986"/>
              <a:gd name="T60" fmla="*/ 2204 w 5027"/>
              <a:gd name="T61" fmla="*/ 337 h 986"/>
              <a:gd name="T62" fmla="*/ 1974 w 5027"/>
              <a:gd name="T63" fmla="*/ 327 h 986"/>
              <a:gd name="T64" fmla="*/ 2125 w 5027"/>
              <a:gd name="T65" fmla="*/ 660 h 986"/>
              <a:gd name="T66" fmla="*/ 2346 w 5027"/>
              <a:gd name="T67" fmla="*/ 478 h 986"/>
              <a:gd name="T68" fmla="*/ 1108 w 5027"/>
              <a:gd name="T69" fmla="*/ 327 h 986"/>
              <a:gd name="T70" fmla="*/ 1260 w 5027"/>
              <a:gd name="T71" fmla="*/ 327 h 986"/>
              <a:gd name="T72" fmla="*/ 2943 w 5027"/>
              <a:gd name="T73" fmla="*/ 863 h 986"/>
              <a:gd name="T74" fmla="*/ 2412 w 5027"/>
              <a:gd name="T75" fmla="*/ 856 h 986"/>
              <a:gd name="T76" fmla="*/ 2627 w 5027"/>
              <a:gd name="T77" fmla="*/ 315 h 986"/>
              <a:gd name="T78" fmla="*/ 3010 w 5027"/>
              <a:gd name="T79" fmla="*/ 677 h 986"/>
              <a:gd name="T80" fmla="*/ 2673 w 5027"/>
              <a:gd name="T81" fmla="*/ 437 h 986"/>
              <a:gd name="T82" fmla="*/ 2536 w 5027"/>
              <a:gd name="T83" fmla="*/ 769 h 986"/>
              <a:gd name="T84" fmla="*/ 2832 w 5027"/>
              <a:gd name="T85" fmla="*/ 769 h 986"/>
              <a:gd name="T86" fmla="*/ 4158 w 5027"/>
              <a:gd name="T87" fmla="*/ 864 h 986"/>
              <a:gd name="T88" fmla="*/ 3600 w 5027"/>
              <a:gd name="T89" fmla="*/ 805 h 986"/>
              <a:gd name="T90" fmla="*/ 3845 w 5027"/>
              <a:gd name="T91" fmla="*/ 315 h 986"/>
              <a:gd name="T92" fmla="*/ 4227 w 5027"/>
              <a:gd name="T93" fmla="*/ 647 h 986"/>
              <a:gd name="T94" fmla="*/ 3886 w 5027"/>
              <a:gd name="T95" fmla="*/ 437 h 986"/>
              <a:gd name="T96" fmla="*/ 3747 w 5027"/>
              <a:gd name="T97" fmla="*/ 757 h 986"/>
              <a:gd name="T98" fmla="*/ 4026 w 5027"/>
              <a:gd name="T99" fmla="*/ 805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5027" h="986">
                <a:moveTo>
                  <a:pt x="4443" y="46"/>
                </a:moveTo>
                <a:cubicBezTo>
                  <a:pt x="4508" y="4"/>
                  <a:pt x="4593" y="0"/>
                  <a:pt x="4666" y="20"/>
                </a:cubicBezTo>
                <a:cubicBezTo>
                  <a:pt x="4667" y="64"/>
                  <a:pt x="4666" y="108"/>
                  <a:pt x="4666" y="151"/>
                </a:cubicBezTo>
                <a:cubicBezTo>
                  <a:pt x="4631" y="136"/>
                  <a:pt x="4590" y="126"/>
                  <a:pt x="4554" y="141"/>
                </a:cubicBezTo>
                <a:cubicBezTo>
                  <a:pt x="4525" y="153"/>
                  <a:pt x="4507" y="182"/>
                  <a:pt x="4503" y="212"/>
                </a:cubicBezTo>
                <a:cubicBezTo>
                  <a:pt x="4497" y="250"/>
                  <a:pt x="4501" y="289"/>
                  <a:pt x="4500" y="327"/>
                </a:cubicBezTo>
                <a:cubicBezTo>
                  <a:pt x="4574" y="327"/>
                  <a:pt x="4649" y="327"/>
                  <a:pt x="4723" y="327"/>
                </a:cubicBezTo>
                <a:cubicBezTo>
                  <a:pt x="4724" y="278"/>
                  <a:pt x="4723" y="230"/>
                  <a:pt x="4724" y="182"/>
                </a:cubicBezTo>
                <a:cubicBezTo>
                  <a:pt x="4775" y="167"/>
                  <a:pt x="4825" y="151"/>
                  <a:pt x="4875" y="136"/>
                </a:cubicBezTo>
                <a:cubicBezTo>
                  <a:pt x="4876" y="200"/>
                  <a:pt x="4875" y="263"/>
                  <a:pt x="4876" y="327"/>
                </a:cubicBezTo>
                <a:cubicBezTo>
                  <a:pt x="4926" y="326"/>
                  <a:pt x="4977" y="327"/>
                  <a:pt x="5027" y="327"/>
                </a:cubicBezTo>
                <a:cubicBezTo>
                  <a:pt x="5027" y="451"/>
                  <a:pt x="5027" y="451"/>
                  <a:pt x="5027" y="451"/>
                </a:cubicBezTo>
                <a:cubicBezTo>
                  <a:pt x="4976" y="449"/>
                  <a:pt x="4926" y="450"/>
                  <a:pt x="4875" y="450"/>
                </a:cubicBezTo>
                <a:cubicBezTo>
                  <a:pt x="4875" y="522"/>
                  <a:pt x="4875" y="593"/>
                  <a:pt x="4875" y="664"/>
                </a:cubicBezTo>
                <a:cubicBezTo>
                  <a:pt x="4876" y="704"/>
                  <a:pt x="4873" y="743"/>
                  <a:pt x="4878" y="783"/>
                </a:cubicBezTo>
                <a:cubicBezTo>
                  <a:pt x="4881" y="806"/>
                  <a:pt x="4889" y="832"/>
                  <a:pt x="4911" y="844"/>
                </a:cubicBezTo>
                <a:cubicBezTo>
                  <a:pt x="4947" y="864"/>
                  <a:pt x="4994" y="855"/>
                  <a:pt x="5027" y="833"/>
                </a:cubicBezTo>
                <a:cubicBezTo>
                  <a:pt x="5027" y="958"/>
                  <a:pt x="5027" y="958"/>
                  <a:pt x="5027" y="958"/>
                </a:cubicBezTo>
                <a:cubicBezTo>
                  <a:pt x="4983" y="977"/>
                  <a:pt x="4935" y="983"/>
                  <a:pt x="4887" y="980"/>
                </a:cubicBezTo>
                <a:cubicBezTo>
                  <a:pt x="4842" y="976"/>
                  <a:pt x="4796" y="960"/>
                  <a:pt x="4767" y="924"/>
                </a:cubicBezTo>
                <a:cubicBezTo>
                  <a:pt x="4733" y="884"/>
                  <a:pt x="4724" y="830"/>
                  <a:pt x="4724" y="779"/>
                </a:cubicBezTo>
                <a:cubicBezTo>
                  <a:pt x="4723" y="669"/>
                  <a:pt x="4724" y="560"/>
                  <a:pt x="4723" y="450"/>
                </a:cubicBezTo>
                <a:cubicBezTo>
                  <a:pt x="4649" y="450"/>
                  <a:pt x="4574" y="450"/>
                  <a:pt x="4500" y="450"/>
                </a:cubicBezTo>
                <a:cubicBezTo>
                  <a:pt x="4500" y="622"/>
                  <a:pt x="4500" y="794"/>
                  <a:pt x="4500" y="966"/>
                </a:cubicBezTo>
                <a:cubicBezTo>
                  <a:pt x="4449" y="966"/>
                  <a:pt x="4398" y="966"/>
                  <a:pt x="4347" y="966"/>
                </a:cubicBezTo>
                <a:cubicBezTo>
                  <a:pt x="4347" y="794"/>
                  <a:pt x="4347" y="622"/>
                  <a:pt x="4347" y="450"/>
                </a:cubicBezTo>
                <a:cubicBezTo>
                  <a:pt x="4312" y="450"/>
                  <a:pt x="4276" y="450"/>
                  <a:pt x="4241" y="450"/>
                </a:cubicBezTo>
                <a:cubicBezTo>
                  <a:pt x="4241" y="409"/>
                  <a:pt x="4241" y="368"/>
                  <a:pt x="4241" y="327"/>
                </a:cubicBezTo>
                <a:cubicBezTo>
                  <a:pt x="4276" y="326"/>
                  <a:pt x="4311" y="327"/>
                  <a:pt x="4347" y="327"/>
                </a:cubicBezTo>
                <a:cubicBezTo>
                  <a:pt x="4349" y="273"/>
                  <a:pt x="4341" y="217"/>
                  <a:pt x="4357" y="164"/>
                </a:cubicBezTo>
                <a:cubicBezTo>
                  <a:pt x="4371" y="116"/>
                  <a:pt x="4401" y="73"/>
                  <a:pt x="4443" y="46"/>
                </a:cubicBezTo>
                <a:close/>
                <a:moveTo>
                  <a:pt x="1171" y="55"/>
                </a:moveTo>
                <a:cubicBezTo>
                  <a:pt x="1129" y="60"/>
                  <a:pt x="1093" y="99"/>
                  <a:pt x="1094" y="142"/>
                </a:cubicBezTo>
                <a:cubicBezTo>
                  <a:pt x="1092" y="183"/>
                  <a:pt x="1125" y="220"/>
                  <a:pt x="1165" y="227"/>
                </a:cubicBezTo>
                <a:cubicBezTo>
                  <a:pt x="1203" y="236"/>
                  <a:pt x="1247" y="219"/>
                  <a:pt x="1266" y="185"/>
                </a:cubicBezTo>
                <a:cubicBezTo>
                  <a:pt x="1284" y="154"/>
                  <a:pt x="1280" y="112"/>
                  <a:pt x="1256" y="85"/>
                </a:cubicBezTo>
                <a:cubicBezTo>
                  <a:pt x="1235" y="61"/>
                  <a:pt x="1202" y="51"/>
                  <a:pt x="1171" y="55"/>
                </a:cubicBezTo>
                <a:close/>
                <a:moveTo>
                  <a:pt x="0" y="74"/>
                </a:moveTo>
                <a:cubicBezTo>
                  <a:pt x="0" y="371"/>
                  <a:pt x="0" y="668"/>
                  <a:pt x="0" y="966"/>
                </a:cubicBezTo>
                <a:cubicBezTo>
                  <a:pt x="48" y="966"/>
                  <a:pt x="97" y="966"/>
                  <a:pt x="145" y="966"/>
                </a:cubicBezTo>
                <a:cubicBezTo>
                  <a:pt x="145" y="833"/>
                  <a:pt x="145" y="700"/>
                  <a:pt x="145" y="567"/>
                </a:cubicBezTo>
                <a:cubicBezTo>
                  <a:pt x="146" y="470"/>
                  <a:pt x="144" y="374"/>
                  <a:pt x="146" y="278"/>
                </a:cubicBezTo>
                <a:cubicBezTo>
                  <a:pt x="149" y="283"/>
                  <a:pt x="151" y="287"/>
                  <a:pt x="154" y="292"/>
                </a:cubicBezTo>
                <a:cubicBezTo>
                  <a:pt x="245" y="516"/>
                  <a:pt x="334" y="741"/>
                  <a:pt x="426" y="966"/>
                </a:cubicBezTo>
                <a:cubicBezTo>
                  <a:pt x="462" y="965"/>
                  <a:pt x="499" y="966"/>
                  <a:pt x="535" y="965"/>
                </a:cubicBezTo>
                <a:cubicBezTo>
                  <a:pt x="623" y="740"/>
                  <a:pt x="713" y="517"/>
                  <a:pt x="802" y="292"/>
                </a:cubicBezTo>
                <a:cubicBezTo>
                  <a:pt x="804" y="287"/>
                  <a:pt x="807" y="283"/>
                  <a:pt x="810" y="278"/>
                </a:cubicBezTo>
                <a:cubicBezTo>
                  <a:pt x="810" y="288"/>
                  <a:pt x="811" y="298"/>
                  <a:pt x="811" y="308"/>
                </a:cubicBezTo>
                <a:cubicBezTo>
                  <a:pt x="810" y="527"/>
                  <a:pt x="811" y="746"/>
                  <a:pt x="810" y="965"/>
                </a:cubicBezTo>
                <a:cubicBezTo>
                  <a:pt x="862" y="966"/>
                  <a:pt x="913" y="965"/>
                  <a:pt x="965" y="966"/>
                </a:cubicBezTo>
                <a:cubicBezTo>
                  <a:pt x="964" y="668"/>
                  <a:pt x="964" y="371"/>
                  <a:pt x="965" y="74"/>
                </a:cubicBezTo>
                <a:cubicBezTo>
                  <a:pt x="893" y="75"/>
                  <a:pt x="822" y="74"/>
                  <a:pt x="751" y="75"/>
                </a:cubicBezTo>
                <a:cubicBezTo>
                  <a:pt x="662" y="295"/>
                  <a:pt x="572" y="514"/>
                  <a:pt x="483" y="733"/>
                </a:cubicBezTo>
                <a:cubicBezTo>
                  <a:pt x="465" y="689"/>
                  <a:pt x="448" y="645"/>
                  <a:pt x="430" y="601"/>
                </a:cubicBezTo>
                <a:cubicBezTo>
                  <a:pt x="361" y="425"/>
                  <a:pt x="291" y="250"/>
                  <a:pt x="222" y="74"/>
                </a:cubicBezTo>
                <a:cubicBezTo>
                  <a:pt x="148" y="74"/>
                  <a:pt x="74" y="74"/>
                  <a:pt x="0" y="74"/>
                </a:cubicBezTo>
                <a:close/>
                <a:moveTo>
                  <a:pt x="1592" y="326"/>
                </a:moveTo>
                <a:cubicBezTo>
                  <a:pt x="1524" y="346"/>
                  <a:pt x="1462" y="387"/>
                  <a:pt x="1422" y="446"/>
                </a:cubicBezTo>
                <a:cubicBezTo>
                  <a:pt x="1375" y="515"/>
                  <a:pt x="1358" y="601"/>
                  <a:pt x="1362" y="683"/>
                </a:cubicBezTo>
                <a:cubicBezTo>
                  <a:pt x="1365" y="762"/>
                  <a:pt x="1397" y="841"/>
                  <a:pt x="1454" y="897"/>
                </a:cubicBezTo>
                <a:cubicBezTo>
                  <a:pt x="1507" y="948"/>
                  <a:pt x="1580" y="976"/>
                  <a:pt x="1653" y="980"/>
                </a:cubicBezTo>
                <a:cubicBezTo>
                  <a:pt x="1725" y="983"/>
                  <a:pt x="1800" y="974"/>
                  <a:pt x="1862" y="937"/>
                </a:cubicBezTo>
                <a:cubicBezTo>
                  <a:pt x="1862" y="891"/>
                  <a:pt x="1862" y="844"/>
                  <a:pt x="1862" y="798"/>
                </a:cubicBezTo>
                <a:cubicBezTo>
                  <a:pt x="1822" y="828"/>
                  <a:pt x="1775" y="849"/>
                  <a:pt x="1725" y="855"/>
                </a:cubicBezTo>
                <a:cubicBezTo>
                  <a:pt x="1674" y="858"/>
                  <a:pt x="1620" y="846"/>
                  <a:pt x="1582" y="812"/>
                </a:cubicBezTo>
                <a:cubicBezTo>
                  <a:pt x="1545" y="780"/>
                  <a:pt x="1525" y="733"/>
                  <a:pt x="1520" y="685"/>
                </a:cubicBezTo>
                <a:cubicBezTo>
                  <a:pt x="1513" y="624"/>
                  <a:pt x="1522" y="558"/>
                  <a:pt x="1561" y="508"/>
                </a:cubicBezTo>
                <a:cubicBezTo>
                  <a:pt x="1590" y="468"/>
                  <a:pt x="1638" y="442"/>
                  <a:pt x="1687" y="438"/>
                </a:cubicBezTo>
                <a:cubicBezTo>
                  <a:pt x="1750" y="430"/>
                  <a:pt x="1813" y="454"/>
                  <a:pt x="1862" y="491"/>
                </a:cubicBezTo>
                <a:cubicBezTo>
                  <a:pt x="1862" y="442"/>
                  <a:pt x="1861" y="394"/>
                  <a:pt x="1862" y="345"/>
                </a:cubicBezTo>
                <a:cubicBezTo>
                  <a:pt x="1849" y="337"/>
                  <a:pt x="1834" y="331"/>
                  <a:pt x="1819" y="327"/>
                </a:cubicBezTo>
                <a:cubicBezTo>
                  <a:pt x="1745" y="306"/>
                  <a:pt x="1665" y="305"/>
                  <a:pt x="1592" y="326"/>
                </a:cubicBezTo>
                <a:close/>
                <a:moveTo>
                  <a:pt x="3261" y="316"/>
                </a:moveTo>
                <a:cubicBezTo>
                  <a:pt x="3201" y="327"/>
                  <a:pt x="3143" y="358"/>
                  <a:pt x="3109" y="410"/>
                </a:cubicBezTo>
                <a:cubicBezTo>
                  <a:pt x="3080" y="454"/>
                  <a:pt x="3076" y="512"/>
                  <a:pt x="3088" y="562"/>
                </a:cubicBezTo>
                <a:cubicBezTo>
                  <a:pt x="3096" y="597"/>
                  <a:pt x="3117" y="627"/>
                  <a:pt x="3145" y="649"/>
                </a:cubicBezTo>
                <a:cubicBezTo>
                  <a:pt x="3185" y="679"/>
                  <a:pt x="3232" y="696"/>
                  <a:pt x="3277" y="717"/>
                </a:cubicBezTo>
                <a:cubicBezTo>
                  <a:pt x="3301" y="728"/>
                  <a:pt x="3326" y="739"/>
                  <a:pt x="3344" y="760"/>
                </a:cubicBezTo>
                <a:cubicBezTo>
                  <a:pt x="3362" y="787"/>
                  <a:pt x="3357" y="832"/>
                  <a:pt x="3325" y="847"/>
                </a:cubicBezTo>
                <a:cubicBezTo>
                  <a:pt x="3293" y="863"/>
                  <a:pt x="3255" y="862"/>
                  <a:pt x="3220" y="857"/>
                </a:cubicBezTo>
                <a:cubicBezTo>
                  <a:pt x="3170" y="848"/>
                  <a:pt x="3122" y="827"/>
                  <a:pt x="3081" y="797"/>
                </a:cubicBezTo>
                <a:cubicBezTo>
                  <a:pt x="3081" y="846"/>
                  <a:pt x="3081" y="895"/>
                  <a:pt x="3081" y="945"/>
                </a:cubicBezTo>
                <a:cubicBezTo>
                  <a:pt x="3130" y="966"/>
                  <a:pt x="3183" y="977"/>
                  <a:pt x="3236" y="980"/>
                </a:cubicBezTo>
                <a:cubicBezTo>
                  <a:pt x="3311" y="983"/>
                  <a:pt x="3393" y="969"/>
                  <a:pt x="3449" y="916"/>
                </a:cubicBezTo>
                <a:cubicBezTo>
                  <a:pt x="3508" y="863"/>
                  <a:pt x="3522" y="771"/>
                  <a:pt x="3489" y="701"/>
                </a:cubicBezTo>
                <a:cubicBezTo>
                  <a:pt x="3471" y="663"/>
                  <a:pt x="3437" y="637"/>
                  <a:pt x="3401" y="617"/>
                </a:cubicBezTo>
                <a:cubicBezTo>
                  <a:pt x="3356" y="591"/>
                  <a:pt x="3305" y="579"/>
                  <a:pt x="3261" y="550"/>
                </a:cubicBezTo>
                <a:cubicBezTo>
                  <a:pt x="3236" y="534"/>
                  <a:pt x="3229" y="499"/>
                  <a:pt x="3239" y="472"/>
                </a:cubicBezTo>
                <a:cubicBezTo>
                  <a:pt x="3252" y="445"/>
                  <a:pt x="3284" y="433"/>
                  <a:pt x="3312" y="432"/>
                </a:cubicBezTo>
                <a:cubicBezTo>
                  <a:pt x="3369" y="430"/>
                  <a:pt x="3426" y="447"/>
                  <a:pt x="3473" y="479"/>
                </a:cubicBezTo>
                <a:cubicBezTo>
                  <a:pt x="3473" y="432"/>
                  <a:pt x="3473" y="385"/>
                  <a:pt x="3473" y="339"/>
                </a:cubicBezTo>
                <a:cubicBezTo>
                  <a:pt x="3406" y="313"/>
                  <a:pt x="3332" y="304"/>
                  <a:pt x="3261" y="316"/>
                </a:cubicBezTo>
                <a:close/>
                <a:moveTo>
                  <a:pt x="2204" y="337"/>
                </a:moveTo>
                <a:cubicBezTo>
                  <a:pt x="2166" y="358"/>
                  <a:pt x="2141" y="397"/>
                  <a:pt x="2125" y="437"/>
                </a:cubicBezTo>
                <a:cubicBezTo>
                  <a:pt x="2125" y="400"/>
                  <a:pt x="2125" y="364"/>
                  <a:pt x="2125" y="327"/>
                </a:cubicBezTo>
                <a:cubicBezTo>
                  <a:pt x="2075" y="327"/>
                  <a:pt x="2025" y="327"/>
                  <a:pt x="1974" y="327"/>
                </a:cubicBezTo>
                <a:cubicBezTo>
                  <a:pt x="1975" y="540"/>
                  <a:pt x="1974" y="753"/>
                  <a:pt x="1974" y="966"/>
                </a:cubicBezTo>
                <a:cubicBezTo>
                  <a:pt x="2025" y="966"/>
                  <a:pt x="2075" y="966"/>
                  <a:pt x="2125" y="966"/>
                </a:cubicBezTo>
                <a:cubicBezTo>
                  <a:pt x="2125" y="864"/>
                  <a:pt x="2125" y="762"/>
                  <a:pt x="2125" y="660"/>
                </a:cubicBezTo>
                <a:cubicBezTo>
                  <a:pt x="2124" y="616"/>
                  <a:pt x="2128" y="570"/>
                  <a:pt x="2147" y="530"/>
                </a:cubicBezTo>
                <a:cubicBezTo>
                  <a:pt x="2165" y="492"/>
                  <a:pt x="2199" y="458"/>
                  <a:pt x="2242" y="453"/>
                </a:cubicBezTo>
                <a:cubicBezTo>
                  <a:pt x="2278" y="450"/>
                  <a:pt x="2316" y="458"/>
                  <a:pt x="2346" y="478"/>
                </a:cubicBezTo>
                <a:cubicBezTo>
                  <a:pt x="2346" y="427"/>
                  <a:pt x="2346" y="376"/>
                  <a:pt x="2346" y="325"/>
                </a:cubicBezTo>
                <a:cubicBezTo>
                  <a:pt x="2300" y="309"/>
                  <a:pt x="2246" y="311"/>
                  <a:pt x="2204" y="337"/>
                </a:cubicBezTo>
                <a:close/>
                <a:moveTo>
                  <a:pt x="1108" y="327"/>
                </a:moveTo>
                <a:cubicBezTo>
                  <a:pt x="1108" y="327"/>
                  <a:pt x="1107" y="753"/>
                  <a:pt x="1108" y="966"/>
                </a:cubicBezTo>
                <a:cubicBezTo>
                  <a:pt x="1158" y="966"/>
                  <a:pt x="1209" y="966"/>
                  <a:pt x="1259" y="966"/>
                </a:cubicBezTo>
                <a:cubicBezTo>
                  <a:pt x="1260" y="753"/>
                  <a:pt x="1260" y="327"/>
                  <a:pt x="1260" y="327"/>
                </a:cubicBezTo>
                <a:cubicBezTo>
                  <a:pt x="1108" y="327"/>
                  <a:pt x="1108" y="327"/>
                  <a:pt x="1108" y="327"/>
                </a:cubicBezTo>
                <a:close/>
                <a:moveTo>
                  <a:pt x="3010" y="677"/>
                </a:moveTo>
                <a:cubicBezTo>
                  <a:pt x="3005" y="744"/>
                  <a:pt x="2984" y="811"/>
                  <a:pt x="2943" y="863"/>
                </a:cubicBezTo>
                <a:cubicBezTo>
                  <a:pt x="2900" y="919"/>
                  <a:pt x="2836" y="958"/>
                  <a:pt x="2767" y="972"/>
                </a:cubicBezTo>
                <a:cubicBezTo>
                  <a:pt x="2708" y="984"/>
                  <a:pt x="2647" y="984"/>
                  <a:pt x="2588" y="971"/>
                </a:cubicBezTo>
                <a:cubicBezTo>
                  <a:pt x="2518" y="956"/>
                  <a:pt x="2453" y="916"/>
                  <a:pt x="2412" y="856"/>
                </a:cubicBezTo>
                <a:cubicBezTo>
                  <a:pt x="2363" y="788"/>
                  <a:pt x="2350" y="700"/>
                  <a:pt x="2356" y="618"/>
                </a:cubicBezTo>
                <a:cubicBezTo>
                  <a:pt x="2360" y="548"/>
                  <a:pt x="2382" y="477"/>
                  <a:pt x="2426" y="423"/>
                </a:cubicBezTo>
                <a:cubicBezTo>
                  <a:pt x="2475" y="361"/>
                  <a:pt x="2550" y="325"/>
                  <a:pt x="2627" y="315"/>
                </a:cubicBezTo>
                <a:cubicBezTo>
                  <a:pt x="2700" y="306"/>
                  <a:pt x="2778" y="310"/>
                  <a:pt x="2846" y="341"/>
                </a:cubicBezTo>
                <a:cubicBezTo>
                  <a:pt x="2905" y="368"/>
                  <a:pt x="2953" y="417"/>
                  <a:pt x="2979" y="476"/>
                </a:cubicBezTo>
                <a:cubicBezTo>
                  <a:pt x="3008" y="539"/>
                  <a:pt x="3015" y="609"/>
                  <a:pt x="3010" y="677"/>
                </a:cubicBezTo>
                <a:close/>
                <a:moveTo>
                  <a:pt x="2853" y="613"/>
                </a:moveTo>
                <a:cubicBezTo>
                  <a:pt x="2850" y="565"/>
                  <a:pt x="2836" y="515"/>
                  <a:pt x="2801" y="480"/>
                </a:cubicBezTo>
                <a:cubicBezTo>
                  <a:pt x="2768" y="446"/>
                  <a:pt x="2719" y="433"/>
                  <a:pt x="2673" y="437"/>
                </a:cubicBezTo>
                <a:cubicBezTo>
                  <a:pt x="2636" y="439"/>
                  <a:pt x="2599" y="451"/>
                  <a:pt x="2572" y="476"/>
                </a:cubicBezTo>
                <a:cubicBezTo>
                  <a:pt x="2535" y="510"/>
                  <a:pt x="2518" y="560"/>
                  <a:pt x="2513" y="609"/>
                </a:cubicBezTo>
                <a:cubicBezTo>
                  <a:pt x="2508" y="663"/>
                  <a:pt x="2512" y="720"/>
                  <a:pt x="2536" y="769"/>
                </a:cubicBezTo>
                <a:cubicBezTo>
                  <a:pt x="2556" y="807"/>
                  <a:pt x="2591" y="837"/>
                  <a:pt x="2632" y="848"/>
                </a:cubicBezTo>
                <a:cubicBezTo>
                  <a:pt x="2673" y="859"/>
                  <a:pt x="2717" y="858"/>
                  <a:pt x="2757" y="843"/>
                </a:cubicBezTo>
                <a:cubicBezTo>
                  <a:pt x="2790" y="830"/>
                  <a:pt x="2817" y="802"/>
                  <a:pt x="2832" y="769"/>
                </a:cubicBezTo>
                <a:cubicBezTo>
                  <a:pt x="2854" y="720"/>
                  <a:pt x="2856" y="666"/>
                  <a:pt x="2853" y="613"/>
                </a:cubicBezTo>
                <a:close/>
                <a:moveTo>
                  <a:pt x="4227" y="647"/>
                </a:moveTo>
                <a:cubicBezTo>
                  <a:pt x="4227" y="724"/>
                  <a:pt x="4206" y="803"/>
                  <a:pt x="4158" y="864"/>
                </a:cubicBezTo>
                <a:cubicBezTo>
                  <a:pt x="4113" y="924"/>
                  <a:pt x="4043" y="962"/>
                  <a:pt x="3970" y="974"/>
                </a:cubicBezTo>
                <a:cubicBezTo>
                  <a:pt x="3899" y="986"/>
                  <a:pt x="3823" y="983"/>
                  <a:pt x="3755" y="956"/>
                </a:cubicBezTo>
                <a:cubicBezTo>
                  <a:pt x="3686" y="929"/>
                  <a:pt x="3629" y="874"/>
                  <a:pt x="3600" y="805"/>
                </a:cubicBezTo>
                <a:cubicBezTo>
                  <a:pt x="3569" y="736"/>
                  <a:pt x="3566" y="658"/>
                  <a:pt x="3576" y="584"/>
                </a:cubicBezTo>
                <a:cubicBezTo>
                  <a:pt x="3585" y="509"/>
                  <a:pt x="3619" y="437"/>
                  <a:pt x="3676" y="387"/>
                </a:cubicBezTo>
                <a:cubicBezTo>
                  <a:pt x="3723" y="346"/>
                  <a:pt x="3784" y="323"/>
                  <a:pt x="3845" y="315"/>
                </a:cubicBezTo>
                <a:cubicBezTo>
                  <a:pt x="3922" y="306"/>
                  <a:pt x="4002" y="311"/>
                  <a:pt x="4072" y="346"/>
                </a:cubicBezTo>
                <a:cubicBezTo>
                  <a:pt x="4133" y="376"/>
                  <a:pt x="4180" y="431"/>
                  <a:pt x="4203" y="494"/>
                </a:cubicBezTo>
                <a:cubicBezTo>
                  <a:pt x="4222" y="543"/>
                  <a:pt x="4228" y="595"/>
                  <a:pt x="4227" y="647"/>
                </a:cubicBezTo>
                <a:close/>
                <a:moveTo>
                  <a:pt x="4064" y="574"/>
                </a:moveTo>
                <a:cubicBezTo>
                  <a:pt x="4056" y="536"/>
                  <a:pt x="4040" y="498"/>
                  <a:pt x="4009" y="473"/>
                </a:cubicBezTo>
                <a:cubicBezTo>
                  <a:pt x="3976" y="444"/>
                  <a:pt x="3930" y="434"/>
                  <a:pt x="3886" y="437"/>
                </a:cubicBezTo>
                <a:cubicBezTo>
                  <a:pt x="3844" y="439"/>
                  <a:pt x="3802" y="457"/>
                  <a:pt x="3775" y="490"/>
                </a:cubicBezTo>
                <a:cubicBezTo>
                  <a:pt x="3745" y="525"/>
                  <a:pt x="3732" y="572"/>
                  <a:pt x="3729" y="617"/>
                </a:cubicBezTo>
                <a:cubicBezTo>
                  <a:pt x="3725" y="664"/>
                  <a:pt x="3729" y="713"/>
                  <a:pt x="3747" y="757"/>
                </a:cubicBezTo>
                <a:cubicBezTo>
                  <a:pt x="3762" y="793"/>
                  <a:pt x="3790" y="825"/>
                  <a:pt x="3827" y="841"/>
                </a:cubicBezTo>
                <a:cubicBezTo>
                  <a:pt x="3862" y="856"/>
                  <a:pt x="3900" y="858"/>
                  <a:pt x="3937" y="853"/>
                </a:cubicBezTo>
                <a:cubicBezTo>
                  <a:pt x="3971" y="848"/>
                  <a:pt x="4004" y="831"/>
                  <a:pt x="4026" y="805"/>
                </a:cubicBezTo>
                <a:cubicBezTo>
                  <a:pt x="4048" y="778"/>
                  <a:pt x="4060" y="745"/>
                  <a:pt x="4066" y="711"/>
                </a:cubicBezTo>
                <a:cubicBezTo>
                  <a:pt x="4073" y="666"/>
                  <a:pt x="4073" y="619"/>
                  <a:pt x="4064" y="574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84769" y="672672"/>
            <a:ext cx="295074" cy="297133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0725238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425441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HEADLIN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2570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6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6228367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ASIC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2570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1" y="3191613"/>
            <a:ext cx="7027273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7" y="2705903"/>
            <a:ext cx="7029141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8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7965609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ASIC DAR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2570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1" y="3191613"/>
            <a:ext cx="7027273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7" y="2705903"/>
            <a:ext cx="7029141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8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0957733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ULLETED LIS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2570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8310" y="2811222"/>
            <a:ext cx="10773080" cy="2984830"/>
          </a:xfrm>
        </p:spPr>
        <p:txBody>
          <a:bodyPr lIns="0" tIns="0" rIns="0" bIns="0">
            <a:noAutofit/>
          </a:bodyPr>
          <a:lstStyle>
            <a:lvl1pPr marL="166514" marR="0" indent="-166514" algn="l" defTabSz="498603" rtl="0" eaLnBrk="1" fontAlgn="auto" latinLnBrk="0" hangingPunct="1">
              <a:lnSpc>
                <a:spcPct val="114000"/>
              </a:lnSpc>
              <a:spcBef>
                <a:spcPts val="1176"/>
              </a:spcBef>
              <a:spcAft>
                <a:spcPts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  <a:defRPr lang="en-US" sz="1961" b="0" kern="1200" cap="none" spc="0" baseline="0" dirty="0" smtClean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43519" indent="-280118" algn="l" defTabSz="498603" rtl="0" eaLnBrk="1" latinLnBrk="0" hangingPunct="1">
              <a:lnSpc>
                <a:spcPct val="114000"/>
              </a:lnSpc>
              <a:spcBef>
                <a:spcPts val="1176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lang="en-US" sz="1961" kern="1200" dirty="0" smtClean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2pPr>
            <a:lvl3pPr marL="606919" indent="-280118" algn="l" defTabSz="498603" rtl="0" eaLnBrk="1" latinLnBrk="0" hangingPunct="1">
              <a:lnSpc>
                <a:spcPct val="114000"/>
              </a:lnSpc>
              <a:spcBef>
                <a:spcPts val="1176"/>
              </a:spcBef>
              <a:spcAft>
                <a:spcPts val="0"/>
              </a:spcAft>
              <a:buClr>
                <a:schemeClr val="accent4"/>
              </a:buClr>
              <a:buFont typeface="Arial" panose="020B0604020202020204" pitchFamily="34" charset="0"/>
              <a:buChar char="•"/>
              <a:defRPr lang="en-US" sz="1961" kern="1200" baseline="0" dirty="0" smtClean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3pPr>
            <a:lvl4pPr marL="771879" indent="-280118" algn="l" defTabSz="498603" rtl="0" eaLnBrk="1" latinLnBrk="0" hangingPunct="1">
              <a:lnSpc>
                <a:spcPct val="114000"/>
              </a:lnSpc>
              <a:spcBef>
                <a:spcPts val="1176"/>
              </a:spcBef>
              <a:spcAft>
                <a:spcPts val="0"/>
              </a:spcAft>
              <a:buNone/>
              <a:defRPr lang="en-US" sz="1961" kern="1200" dirty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marL="166514" lvl="0" indent="-166514" algn="l" defTabSz="498603" rtl="0" eaLnBrk="1" latinLnBrk="0" hangingPunct="1">
              <a:lnSpc>
                <a:spcPct val="114000"/>
              </a:lnSpc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dirty="0"/>
              <a:t>Level 1</a:t>
            </a:r>
          </a:p>
          <a:p>
            <a:pPr marL="334586" lvl="1" indent="-171182" algn="l" defTabSz="498603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dirty="0"/>
              <a:t>Level 2</a:t>
            </a:r>
          </a:p>
          <a:p>
            <a:pPr marL="501099" lvl="2" indent="-174294" algn="l" defTabSz="498603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dirty="0"/>
              <a:t>Level 3</a:t>
            </a:r>
          </a:p>
          <a:p>
            <a:pPr marL="622483" lvl="3" indent="-130721" algn="l" defTabSz="498603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dirty="0"/>
              <a:t>Level 4</a:t>
            </a:r>
          </a:p>
        </p:txBody>
      </p:sp>
      <p:sp>
        <p:nvSpPr>
          <p:cNvPr id="8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4093424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4441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3642" y="2811222"/>
            <a:ext cx="10773081" cy="2984830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176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Level 1</a:t>
            </a:r>
          </a:p>
          <a:p>
            <a:pPr lvl="0"/>
            <a:r>
              <a:rPr lang="en-US" dirty="0"/>
              <a:t>Level 2</a:t>
            </a:r>
          </a:p>
          <a:p>
            <a:pPr lvl="0"/>
            <a:r>
              <a:rPr lang="en-US" dirty="0"/>
              <a:t>Level 3</a:t>
            </a:r>
          </a:p>
          <a:p>
            <a:pPr lvl="0"/>
            <a:r>
              <a:rPr lang="en-US" dirty="0"/>
              <a:t>Level 4</a:t>
            </a:r>
          </a:p>
        </p:txBody>
      </p:sp>
      <p:sp>
        <p:nvSpPr>
          <p:cNvPr id="10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1316928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55FDC-D2C7-4B37-AF9A-90D84F8D7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F0654-4AEA-41AF-A916-9867A05032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4F334-F32A-4DD8-A3D9-62FFCC22A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3FBF5-30E7-4E66-812B-94AFA57B966B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DB763A-9EEF-4B84-8541-65D1DAD38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C87898-6ABC-4877-87B7-E5715F20C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8426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WO COLUM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63635" y="3191613"/>
            <a:ext cx="5199037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4905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64107" y="2705903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309899" y="3191613"/>
            <a:ext cx="5199037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308037" y="2705903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1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5760817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pos="4970">
          <p15:clr>
            <a:srgbClr val="FBAE40"/>
          </p15:clr>
        </p15:guide>
        <p15:guide id="2" pos="2570">
          <p15:clr>
            <a:srgbClr val="FBAE40"/>
          </p15:clr>
        </p15:guide>
        <p15:guide id="3" pos="2864">
          <p15:clr>
            <a:srgbClr val="FBAE40"/>
          </p15:clr>
        </p15:guide>
        <p15:guide id="4" pos="5264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WO COLUMN DAR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63635" y="3191613"/>
            <a:ext cx="5199037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9115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09934" y="1222570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9115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64107" y="2705903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9115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309899" y="3191613"/>
            <a:ext cx="5199037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9115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308037" y="2705903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9115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0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9036479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pos="4970">
          <p15:clr>
            <a:srgbClr val="FBAE40"/>
          </p15:clr>
        </p15:guide>
        <p15:guide id="2" pos="2570">
          <p15:clr>
            <a:srgbClr val="FBAE40"/>
          </p15:clr>
        </p15:guide>
        <p15:guide id="3" pos="2864">
          <p15:clr>
            <a:srgbClr val="FBAE40"/>
          </p15:clr>
        </p15:guide>
        <p15:guide id="4" pos="5264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HREE COLUM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63635" y="3191613"/>
            <a:ext cx="330068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2570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64107" y="2705903"/>
            <a:ext cx="33014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442496" y="3191613"/>
            <a:ext cx="330068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4440635" y="2705903"/>
            <a:ext cx="33014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76627" y="3191613"/>
            <a:ext cx="330068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74750" y="2705903"/>
            <a:ext cx="33014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4096970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pos="4970">
          <p15:clr>
            <a:srgbClr val="FBAE40"/>
          </p15:clr>
        </p15:guide>
        <p15:guide id="2" pos="2570">
          <p15:clr>
            <a:srgbClr val="FBAE40"/>
          </p15:clr>
        </p15:guide>
        <p15:guide id="3" pos="2864">
          <p15:clr>
            <a:srgbClr val="FBAE40"/>
          </p15:clr>
        </p15:guide>
        <p15:guide id="4" pos="5264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HREE COLUMN DAR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2570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668304" y="3191613"/>
            <a:ext cx="330068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66441" y="2705903"/>
            <a:ext cx="33014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442496" y="3191613"/>
            <a:ext cx="330068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4440635" y="2705903"/>
            <a:ext cx="33014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76627" y="3191613"/>
            <a:ext cx="330068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74750" y="2705903"/>
            <a:ext cx="33014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9263815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pos="4970">
          <p15:clr>
            <a:srgbClr val="FBAE40"/>
          </p15:clr>
        </p15:guide>
        <p15:guide id="2" pos="2570">
          <p15:clr>
            <a:srgbClr val="FBAE40"/>
          </p15:clr>
        </p15:guide>
        <p15:guide id="3" pos="2864">
          <p15:clr>
            <a:srgbClr val="FBAE40"/>
          </p15:clr>
        </p15:guide>
        <p15:guide id="4" pos="5264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EM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31878" y="672415"/>
            <a:ext cx="8371820" cy="4767680"/>
          </a:xfrm>
        </p:spPr>
        <p:txBody>
          <a:bodyPr lIns="0" tIns="0" rIns="0" bIns="0" anchor="ctr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4705" b="0" kern="1200" cap="none" spc="-98" baseline="0" dirty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Statement</a:t>
            </a:r>
          </a:p>
        </p:txBody>
      </p:sp>
      <p:sp>
        <p:nvSpPr>
          <p:cNvPr id="6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4309040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EM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31878" y="672415"/>
            <a:ext cx="8371820" cy="4767680"/>
          </a:xfrm>
        </p:spPr>
        <p:txBody>
          <a:bodyPr lIns="0" tIns="0" rIns="0" bIns="0" anchor="ctr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4705" b="0" kern="1200" cap="none" spc="-98" baseline="0" dirty="0">
                <a:gradFill>
                  <a:gsLst>
                    <a:gs pos="91935">
                      <a:schemeClr val="bg2"/>
                    </a:gs>
                    <a:gs pos="82258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Statement</a:t>
            </a:r>
          </a:p>
        </p:txBody>
      </p:sp>
      <p:sp>
        <p:nvSpPr>
          <p:cNvPr id="6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4688410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EM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31878" y="672415"/>
            <a:ext cx="8371820" cy="4767680"/>
          </a:xfrm>
        </p:spPr>
        <p:txBody>
          <a:bodyPr lIns="0" tIns="0" rIns="0" bIns="0" anchor="ctr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4705" b="0" kern="1200" cap="none" spc="-98" baseline="0" dirty="0">
                <a:gradFill>
                  <a:gsLst>
                    <a:gs pos="91935">
                      <a:schemeClr val="bg2"/>
                    </a:gs>
                    <a:gs pos="82258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Statement</a:t>
            </a:r>
          </a:p>
        </p:txBody>
      </p:sp>
      <p:sp>
        <p:nvSpPr>
          <p:cNvPr id="6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11612603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8" y="1222570"/>
            <a:ext cx="7160578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71681">
                      <a:schemeClr val="accent4"/>
                    </a:gs>
                    <a:gs pos="56637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663635" y="3191629"/>
            <a:ext cx="5199037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64107" y="2705903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1681">
                      <a:schemeClr val="accent4"/>
                    </a:gs>
                    <a:gs pos="5663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309899" y="3191629"/>
            <a:ext cx="5199037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308037" y="2705903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1681">
                      <a:schemeClr val="accent4"/>
                    </a:gs>
                    <a:gs pos="5663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663635" y="4177368"/>
            <a:ext cx="5199037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64107" y="3691635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1681">
                      <a:schemeClr val="accent4"/>
                    </a:gs>
                    <a:gs pos="5663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6309899" y="4177368"/>
            <a:ext cx="5199037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308037" y="3691635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1681">
                      <a:schemeClr val="accent4"/>
                    </a:gs>
                    <a:gs pos="5663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63635" y="5178295"/>
            <a:ext cx="5199037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664107" y="4692570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1681">
                      <a:schemeClr val="accent4"/>
                    </a:gs>
                    <a:gs pos="5663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6309899" y="5178295"/>
            <a:ext cx="5199037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6308037" y="4692570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1681">
                      <a:schemeClr val="accent4"/>
                    </a:gs>
                    <a:gs pos="5663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7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15419883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8" y="1222570"/>
            <a:ext cx="7160578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88496">
                      <a:schemeClr val="accent4"/>
                    </a:gs>
                    <a:gs pos="53097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64107" y="2758390"/>
            <a:ext cx="1426382" cy="37949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8496">
                      <a:schemeClr val="accent4"/>
                    </a:gs>
                    <a:gs pos="5309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2449377" y="2769134"/>
            <a:ext cx="8810194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7" y="3223372"/>
            <a:ext cx="1426382" cy="37949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8496">
                      <a:schemeClr val="accent4"/>
                    </a:gs>
                    <a:gs pos="5309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2449377" y="3234114"/>
            <a:ext cx="8810194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64107" y="3688362"/>
            <a:ext cx="1426382" cy="37949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8496">
                      <a:schemeClr val="accent4"/>
                    </a:gs>
                    <a:gs pos="5309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2449377" y="3699104"/>
            <a:ext cx="8810194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64107" y="4153364"/>
            <a:ext cx="1426382" cy="37949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8496">
                      <a:schemeClr val="accent4"/>
                    </a:gs>
                    <a:gs pos="5309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2449377" y="4164108"/>
            <a:ext cx="8810194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664107" y="4618355"/>
            <a:ext cx="1426382" cy="37949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8496">
                      <a:schemeClr val="accent4"/>
                    </a:gs>
                    <a:gs pos="5309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2449377" y="4629099"/>
            <a:ext cx="8810194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42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664107" y="5083348"/>
            <a:ext cx="1426382" cy="37949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8496">
                      <a:schemeClr val="accent4"/>
                    </a:gs>
                    <a:gs pos="5309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2449377" y="5094092"/>
            <a:ext cx="8810194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9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3101118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PLI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 userDrawn="1"/>
        </p:nvSpPr>
        <p:spPr>
          <a:xfrm>
            <a:off x="9" y="0"/>
            <a:ext cx="11507609" cy="6859191"/>
          </a:xfrm>
          <a:custGeom>
            <a:avLst/>
            <a:gdLst>
              <a:gd name="connsiteX0" fmla="*/ 0 w 11504613"/>
              <a:gd name="connsiteY0" fmla="*/ 0 h 6995740"/>
              <a:gd name="connsiteX1" fmla="*/ 8979202 w 11504613"/>
              <a:gd name="connsiteY1" fmla="*/ 0 h 6995740"/>
              <a:gd name="connsiteX2" fmla="*/ 5278038 w 11504613"/>
              <a:gd name="connsiteY2" fmla="*/ 6995739 h 6995740"/>
              <a:gd name="connsiteX3" fmla="*/ 11504613 w 11504613"/>
              <a:gd name="connsiteY3" fmla="*/ 6995739 h 6995740"/>
              <a:gd name="connsiteX4" fmla="*/ 11504613 w 11504613"/>
              <a:gd name="connsiteY4" fmla="*/ 6995740 h 6995740"/>
              <a:gd name="connsiteX5" fmla="*/ 0 w 11504613"/>
              <a:gd name="connsiteY5" fmla="*/ 6995740 h 6995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04613" h="6995740">
                <a:moveTo>
                  <a:pt x="0" y="0"/>
                </a:moveTo>
                <a:lnTo>
                  <a:pt x="8979202" y="0"/>
                </a:lnTo>
                <a:lnTo>
                  <a:pt x="5278038" y="6995739"/>
                </a:lnTo>
                <a:lnTo>
                  <a:pt x="11504613" y="6995739"/>
                </a:lnTo>
                <a:lnTo>
                  <a:pt x="11504613" y="6995740"/>
                </a:lnTo>
                <a:lnTo>
                  <a:pt x="0" y="69957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0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2" y="1222570"/>
            <a:ext cx="6727600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2" y="3191613"/>
            <a:ext cx="501444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8" y="2705903"/>
            <a:ext cx="607300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22854" y="3187542"/>
            <a:ext cx="3384756" cy="2604438"/>
          </a:xfrm>
        </p:spPr>
        <p:txBody>
          <a:bodyPr lIns="0" tIns="0" rIns="0" bIns="0">
            <a:noAutofit/>
          </a:bodyPr>
          <a:lstStyle>
            <a:lvl1pPr marL="169629" marR="0" indent="-169629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1961" b="0" kern="1200" cap="none" spc="0" baseline="0" dirty="0" smtClean="0">
                <a:gradFill>
                  <a:gsLst>
                    <a:gs pos="73451">
                      <a:schemeClr val="bg1"/>
                    </a:gs>
                    <a:gs pos="54867">
                      <a:schemeClr val="bg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20989" y="2701831"/>
            <a:ext cx="338662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3451">
                      <a:schemeClr val="bg1"/>
                    </a:gs>
                    <a:gs pos="54867">
                      <a:schemeClr val="bg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2167867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9BB9F-C1CC-42DA-8955-FAF29603B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844618-90EE-4954-996A-93096FA9F9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4A0106-B675-40AE-9916-B8DA75FEC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3FBF5-30E7-4E66-812B-94AFA57B966B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978EE-7D6C-4143-AEE3-207D01E44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E097EA-A15E-4843-93D0-9D50B226A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87974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PLI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 userDrawn="1"/>
        </p:nvSpPr>
        <p:spPr>
          <a:xfrm>
            <a:off x="9" y="0"/>
            <a:ext cx="11507609" cy="6859191"/>
          </a:xfrm>
          <a:custGeom>
            <a:avLst/>
            <a:gdLst>
              <a:gd name="connsiteX0" fmla="*/ 0 w 11504613"/>
              <a:gd name="connsiteY0" fmla="*/ 0 h 6995740"/>
              <a:gd name="connsiteX1" fmla="*/ 8979202 w 11504613"/>
              <a:gd name="connsiteY1" fmla="*/ 0 h 6995740"/>
              <a:gd name="connsiteX2" fmla="*/ 5278038 w 11504613"/>
              <a:gd name="connsiteY2" fmla="*/ 6995739 h 6995740"/>
              <a:gd name="connsiteX3" fmla="*/ 11504613 w 11504613"/>
              <a:gd name="connsiteY3" fmla="*/ 6995739 h 6995740"/>
              <a:gd name="connsiteX4" fmla="*/ 11504613 w 11504613"/>
              <a:gd name="connsiteY4" fmla="*/ 6995740 h 6995740"/>
              <a:gd name="connsiteX5" fmla="*/ 0 w 11504613"/>
              <a:gd name="connsiteY5" fmla="*/ 6995740 h 6995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04613" h="6995740">
                <a:moveTo>
                  <a:pt x="0" y="0"/>
                </a:moveTo>
                <a:lnTo>
                  <a:pt x="8979202" y="0"/>
                </a:lnTo>
                <a:lnTo>
                  <a:pt x="5278038" y="6995739"/>
                </a:lnTo>
                <a:lnTo>
                  <a:pt x="11504613" y="6995739"/>
                </a:lnTo>
                <a:lnTo>
                  <a:pt x="11504613" y="6995740"/>
                </a:lnTo>
                <a:lnTo>
                  <a:pt x="0" y="69957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0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2" y="1222570"/>
            <a:ext cx="6727600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2" y="3191613"/>
            <a:ext cx="501444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8" y="2705903"/>
            <a:ext cx="607300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22854" y="3187542"/>
            <a:ext cx="3384756" cy="2604438"/>
          </a:xfrm>
        </p:spPr>
        <p:txBody>
          <a:bodyPr lIns="0" tIns="0" rIns="0" bIns="0">
            <a:noAutofit/>
          </a:bodyPr>
          <a:lstStyle>
            <a:lvl1pPr marL="169629" marR="0" indent="-169629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1961" b="0" kern="1200" cap="none" spc="0" baseline="0" dirty="0" smtClean="0">
                <a:gradFill>
                  <a:gsLst>
                    <a:gs pos="85484">
                      <a:schemeClr val="tx2"/>
                    </a:gs>
                    <a:gs pos="73451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20989" y="2701831"/>
            <a:ext cx="338662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5484">
                      <a:schemeClr val="tx2"/>
                    </a:gs>
                    <a:gs pos="73451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15512565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PLIT AL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>
            <a:spLocks/>
          </p:cNvSpPr>
          <p:nvPr userDrawn="1"/>
        </p:nvSpPr>
        <p:spPr bwMode="auto">
          <a:xfrm rot="10800000" flipV="1">
            <a:off x="5279421" y="-1188"/>
            <a:ext cx="6912587" cy="6860381"/>
          </a:xfrm>
          <a:custGeom>
            <a:avLst/>
            <a:gdLst>
              <a:gd name="connsiteX0" fmla="*/ 3208981 w 6910787"/>
              <a:gd name="connsiteY0" fmla="*/ 0 h 6996953"/>
              <a:gd name="connsiteX1" fmla="*/ 0 w 6910787"/>
              <a:gd name="connsiteY1" fmla="*/ 0 h 6996953"/>
              <a:gd name="connsiteX2" fmla="*/ 0 w 6910787"/>
              <a:gd name="connsiteY2" fmla="*/ 6996953 h 6996953"/>
              <a:gd name="connsiteX3" fmla="*/ 6910787 w 6910787"/>
              <a:gd name="connsiteY3" fmla="*/ 6996953 h 699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10787" h="6996953">
                <a:moveTo>
                  <a:pt x="3208981" y="0"/>
                </a:moveTo>
                <a:lnTo>
                  <a:pt x="0" y="0"/>
                </a:lnTo>
                <a:lnTo>
                  <a:pt x="0" y="6996953"/>
                </a:lnTo>
                <a:lnTo>
                  <a:pt x="6910787" y="699695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2130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2" y="1222570"/>
            <a:ext cx="6727600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63717">
                      <a:schemeClr val="tx1"/>
                    </a:gs>
                    <a:gs pos="35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2" y="3191613"/>
            <a:ext cx="501444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8" y="2705903"/>
            <a:ext cx="607300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63717">
                      <a:schemeClr val="tx1"/>
                    </a:gs>
                    <a:gs pos="35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22854" y="3187542"/>
            <a:ext cx="3384756" cy="2604438"/>
          </a:xfrm>
        </p:spPr>
        <p:txBody>
          <a:bodyPr lIns="0" tIns="0" rIns="0" bIns="0">
            <a:noAutofit/>
          </a:bodyPr>
          <a:lstStyle>
            <a:lvl1pPr marL="169629" marR="0" indent="-169629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  <a:defRPr lang="en-US" sz="1961" b="0" kern="1200" cap="none" spc="0" baseline="0" dirty="0" smtClean="0">
                <a:gradFill>
                  <a:gsLst>
                    <a:gs pos="73451">
                      <a:schemeClr val="bg1"/>
                    </a:gs>
                    <a:gs pos="54867">
                      <a:schemeClr val="bg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20989" y="2701831"/>
            <a:ext cx="338662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6726">
                      <a:schemeClr val="accent4"/>
                    </a:gs>
                    <a:gs pos="73451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3998634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SPLIT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>
            <a:spLocks/>
          </p:cNvSpPr>
          <p:nvPr userDrawn="1"/>
        </p:nvSpPr>
        <p:spPr bwMode="auto">
          <a:xfrm rot="10800000" flipV="1">
            <a:off x="5279421" y="-1188"/>
            <a:ext cx="6912587" cy="6860381"/>
          </a:xfrm>
          <a:custGeom>
            <a:avLst/>
            <a:gdLst>
              <a:gd name="connsiteX0" fmla="*/ 3208981 w 6910787"/>
              <a:gd name="connsiteY0" fmla="*/ 0 h 6996953"/>
              <a:gd name="connsiteX1" fmla="*/ 0 w 6910787"/>
              <a:gd name="connsiteY1" fmla="*/ 0 h 6996953"/>
              <a:gd name="connsiteX2" fmla="*/ 0 w 6910787"/>
              <a:gd name="connsiteY2" fmla="*/ 6996953 h 6996953"/>
              <a:gd name="connsiteX3" fmla="*/ 6910787 w 6910787"/>
              <a:gd name="connsiteY3" fmla="*/ 6996953 h 699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10787" h="6996953">
                <a:moveTo>
                  <a:pt x="3208981" y="0"/>
                </a:moveTo>
                <a:lnTo>
                  <a:pt x="0" y="0"/>
                </a:lnTo>
                <a:lnTo>
                  <a:pt x="0" y="6996953"/>
                </a:lnTo>
                <a:lnTo>
                  <a:pt x="6910787" y="699695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2130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2" y="1222570"/>
            <a:ext cx="6727600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75806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2" y="3191613"/>
            <a:ext cx="501444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75806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8" y="2705903"/>
            <a:ext cx="607300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5806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22854" y="3187542"/>
            <a:ext cx="3384756" cy="2604438"/>
          </a:xfrm>
        </p:spPr>
        <p:txBody>
          <a:bodyPr lIns="0" tIns="0" rIns="0" bIns="0">
            <a:noAutofit/>
          </a:bodyPr>
          <a:lstStyle>
            <a:lvl1pPr marL="169629" marR="0" indent="-169629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  <a:defRPr lang="en-US" sz="1961" b="0" kern="1200" cap="none" spc="0" baseline="0" dirty="0" smtClean="0">
                <a:gradFill>
                  <a:gsLst>
                    <a:gs pos="73451">
                      <a:schemeClr val="bg1"/>
                    </a:gs>
                    <a:gs pos="54867">
                      <a:schemeClr val="bg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20989" y="2701831"/>
            <a:ext cx="338662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6726">
                      <a:schemeClr val="accent4"/>
                    </a:gs>
                    <a:gs pos="73451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840276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SPLIT ALT RED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 userDrawn="1"/>
        </p:nvSpPr>
        <p:spPr>
          <a:xfrm>
            <a:off x="9" y="0"/>
            <a:ext cx="11507609" cy="6859191"/>
          </a:xfrm>
          <a:custGeom>
            <a:avLst/>
            <a:gdLst>
              <a:gd name="connsiteX0" fmla="*/ 0 w 11504613"/>
              <a:gd name="connsiteY0" fmla="*/ 0 h 6995740"/>
              <a:gd name="connsiteX1" fmla="*/ 8979202 w 11504613"/>
              <a:gd name="connsiteY1" fmla="*/ 0 h 6995740"/>
              <a:gd name="connsiteX2" fmla="*/ 5278038 w 11504613"/>
              <a:gd name="connsiteY2" fmla="*/ 6995739 h 6995740"/>
              <a:gd name="connsiteX3" fmla="*/ 11504613 w 11504613"/>
              <a:gd name="connsiteY3" fmla="*/ 6995739 h 6995740"/>
              <a:gd name="connsiteX4" fmla="*/ 11504613 w 11504613"/>
              <a:gd name="connsiteY4" fmla="*/ 6995740 h 6995740"/>
              <a:gd name="connsiteX5" fmla="*/ 0 w 11504613"/>
              <a:gd name="connsiteY5" fmla="*/ 6995740 h 6995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04613" h="6995740">
                <a:moveTo>
                  <a:pt x="0" y="0"/>
                </a:moveTo>
                <a:lnTo>
                  <a:pt x="8979202" y="0"/>
                </a:lnTo>
                <a:lnTo>
                  <a:pt x="5278038" y="6995739"/>
                </a:lnTo>
                <a:lnTo>
                  <a:pt x="11504613" y="6995739"/>
                </a:lnTo>
                <a:lnTo>
                  <a:pt x="11504613" y="6995740"/>
                </a:lnTo>
                <a:lnTo>
                  <a:pt x="0" y="69957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0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2" y="1222570"/>
            <a:ext cx="6727600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3226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2" y="3191613"/>
            <a:ext cx="501444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8" y="2705903"/>
            <a:ext cx="607300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3226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22854" y="3187542"/>
            <a:ext cx="3384756" cy="2604438"/>
          </a:xfrm>
        </p:spPr>
        <p:txBody>
          <a:bodyPr lIns="0" tIns="0" rIns="0" bIns="0">
            <a:noAutofit/>
          </a:bodyPr>
          <a:lstStyle>
            <a:lvl1pPr marL="169629" marR="0" indent="-169629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1961" b="0" kern="1200" cap="none" spc="0" baseline="0" dirty="0" smtClean="0">
                <a:gradFill>
                  <a:gsLst>
                    <a:gs pos="87097">
                      <a:schemeClr val="tx2"/>
                    </a:gs>
                    <a:gs pos="73451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20989" y="2701831"/>
            <a:ext cx="338662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7097">
                      <a:schemeClr val="tx2"/>
                    </a:gs>
                    <a:gs pos="73451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5327967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PLIT ALT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 userDrawn="1"/>
        </p:nvSpPr>
        <p:spPr>
          <a:xfrm>
            <a:off x="9" y="0"/>
            <a:ext cx="11507609" cy="6859191"/>
          </a:xfrm>
          <a:custGeom>
            <a:avLst/>
            <a:gdLst>
              <a:gd name="connsiteX0" fmla="*/ 0 w 11504613"/>
              <a:gd name="connsiteY0" fmla="*/ 0 h 6995740"/>
              <a:gd name="connsiteX1" fmla="*/ 8979202 w 11504613"/>
              <a:gd name="connsiteY1" fmla="*/ 0 h 6995740"/>
              <a:gd name="connsiteX2" fmla="*/ 5278038 w 11504613"/>
              <a:gd name="connsiteY2" fmla="*/ 6995739 h 6995740"/>
              <a:gd name="connsiteX3" fmla="*/ 11504613 w 11504613"/>
              <a:gd name="connsiteY3" fmla="*/ 6995739 h 6995740"/>
              <a:gd name="connsiteX4" fmla="*/ 11504613 w 11504613"/>
              <a:gd name="connsiteY4" fmla="*/ 6995740 h 6995740"/>
              <a:gd name="connsiteX5" fmla="*/ 0 w 11504613"/>
              <a:gd name="connsiteY5" fmla="*/ 6995740 h 6995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04613" h="6995740">
                <a:moveTo>
                  <a:pt x="0" y="0"/>
                </a:moveTo>
                <a:lnTo>
                  <a:pt x="8979202" y="0"/>
                </a:lnTo>
                <a:lnTo>
                  <a:pt x="5278038" y="6995739"/>
                </a:lnTo>
                <a:lnTo>
                  <a:pt x="11504613" y="6995739"/>
                </a:lnTo>
                <a:lnTo>
                  <a:pt x="11504613" y="6995740"/>
                </a:lnTo>
                <a:lnTo>
                  <a:pt x="0" y="69957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0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2" y="1222570"/>
            <a:ext cx="6727600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3226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2" y="3191613"/>
            <a:ext cx="501444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8" y="2705903"/>
            <a:ext cx="607300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3226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22854" y="3187542"/>
            <a:ext cx="3384756" cy="2604438"/>
          </a:xfrm>
        </p:spPr>
        <p:txBody>
          <a:bodyPr lIns="0" tIns="0" rIns="0" bIns="0">
            <a:noAutofit/>
          </a:bodyPr>
          <a:lstStyle>
            <a:lvl1pPr marL="169629" marR="0" indent="-169629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1961" b="0" kern="1200" cap="none" spc="0" baseline="0" dirty="0" smtClean="0">
                <a:gradFill>
                  <a:gsLst>
                    <a:gs pos="87097">
                      <a:schemeClr val="tx2"/>
                    </a:gs>
                    <a:gs pos="73451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20989" y="2701831"/>
            <a:ext cx="338662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7097">
                      <a:schemeClr val="tx2"/>
                    </a:gs>
                    <a:gs pos="73451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996760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EC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11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195" r="2103"/>
          <a:stretch/>
        </p:blipFill>
        <p:spPr>
          <a:xfrm flipH="1">
            <a:off x="1381988" y="-2907"/>
            <a:ext cx="10810009" cy="6860907"/>
          </a:xfrm>
          <a:prstGeom prst="rect">
            <a:avLst/>
          </a:prstGeom>
        </p:spPr>
      </p:pic>
      <p:sp>
        <p:nvSpPr>
          <p:cNvPr id="27" name="Freeform 26"/>
          <p:cNvSpPr>
            <a:spLocks/>
          </p:cNvSpPr>
          <p:nvPr userDrawn="1"/>
        </p:nvSpPr>
        <p:spPr bwMode="auto">
          <a:xfrm>
            <a:off x="0" y="-1188"/>
            <a:ext cx="7950602" cy="6860381"/>
          </a:xfrm>
          <a:custGeom>
            <a:avLst/>
            <a:gdLst>
              <a:gd name="connsiteX0" fmla="*/ 0 w 7948531"/>
              <a:gd name="connsiteY0" fmla="*/ 0 h 6996953"/>
              <a:gd name="connsiteX1" fmla="*/ 623824 w 7948531"/>
              <a:gd name="connsiteY1" fmla="*/ 0 h 6996953"/>
              <a:gd name="connsiteX2" fmla="*/ 1892968 w 7948531"/>
              <a:gd name="connsiteY2" fmla="*/ 0 h 6996953"/>
              <a:gd name="connsiteX3" fmla="*/ 4246726 w 7948531"/>
              <a:gd name="connsiteY3" fmla="*/ 0 h 6996953"/>
              <a:gd name="connsiteX4" fmla="*/ 7948531 w 7948531"/>
              <a:gd name="connsiteY4" fmla="*/ 6996953 h 6996953"/>
              <a:gd name="connsiteX5" fmla="*/ 1892968 w 7948531"/>
              <a:gd name="connsiteY5" fmla="*/ 6996953 h 6996953"/>
              <a:gd name="connsiteX6" fmla="*/ 623824 w 7948531"/>
              <a:gd name="connsiteY6" fmla="*/ 6996953 h 6996953"/>
              <a:gd name="connsiteX7" fmla="*/ 0 w 7948531"/>
              <a:gd name="connsiteY7" fmla="*/ 6996953 h 699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48531" h="6996953">
                <a:moveTo>
                  <a:pt x="0" y="0"/>
                </a:moveTo>
                <a:lnTo>
                  <a:pt x="623824" y="0"/>
                </a:lnTo>
                <a:lnTo>
                  <a:pt x="1892968" y="0"/>
                </a:lnTo>
                <a:lnTo>
                  <a:pt x="4246726" y="0"/>
                </a:lnTo>
                <a:lnTo>
                  <a:pt x="7948531" y="6996953"/>
                </a:lnTo>
                <a:lnTo>
                  <a:pt x="1892968" y="6996953"/>
                </a:lnTo>
                <a:lnTo>
                  <a:pt x="623824" y="6996953"/>
                </a:lnTo>
                <a:lnTo>
                  <a:pt x="0" y="699695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2130" dirty="0"/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51751" y="2427150"/>
            <a:ext cx="4541535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2157" b="0" kern="1200" cap="none" spc="0" baseline="0" dirty="0">
                <a:gradFill>
                  <a:gsLst>
                    <a:gs pos="91398">
                      <a:schemeClr val="tx1"/>
                    </a:gs>
                    <a:gs pos="73118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1599" y="3409762"/>
            <a:ext cx="5067762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91398">
                      <a:schemeClr val="tx1"/>
                    </a:gs>
                    <a:gs pos="73118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518166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EC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11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195" r="2103"/>
          <a:stretch/>
        </p:blipFill>
        <p:spPr>
          <a:xfrm flipH="1">
            <a:off x="1381988" y="-2907"/>
            <a:ext cx="10810009" cy="6860907"/>
          </a:xfrm>
          <a:prstGeom prst="rect">
            <a:avLst/>
          </a:prstGeom>
        </p:spPr>
      </p:pic>
      <p:sp>
        <p:nvSpPr>
          <p:cNvPr id="27" name="Freeform 26"/>
          <p:cNvSpPr>
            <a:spLocks/>
          </p:cNvSpPr>
          <p:nvPr userDrawn="1"/>
        </p:nvSpPr>
        <p:spPr bwMode="auto">
          <a:xfrm>
            <a:off x="0" y="-1188"/>
            <a:ext cx="7950602" cy="6860381"/>
          </a:xfrm>
          <a:custGeom>
            <a:avLst/>
            <a:gdLst>
              <a:gd name="connsiteX0" fmla="*/ 0 w 7948531"/>
              <a:gd name="connsiteY0" fmla="*/ 0 h 6996953"/>
              <a:gd name="connsiteX1" fmla="*/ 623824 w 7948531"/>
              <a:gd name="connsiteY1" fmla="*/ 0 h 6996953"/>
              <a:gd name="connsiteX2" fmla="*/ 1892968 w 7948531"/>
              <a:gd name="connsiteY2" fmla="*/ 0 h 6996953"/>
              <a:gd name="connsiteX3" fmla="*/ 4246726 w 7948531"/>
              <a:gd name="connsiteY3" fmla="*/ 0 h 6996953"/>
              <a:gd name="connsiteX4" fmla="*/ 7948531 w 7948531"/>
              <a:gd name="connsiteY4" fmla="*/ 6996953 h 6996953"/>
              <a:gd name="connsiteX5" fmla="*/ 1892968 w 7948531"/>
              <a:gd name="connsiteY5" fmla="*/ 6996953 h 6996953"/>
              <a:gd name="connsiteX6" fmla="*/ 623824 w 7948531"/>
              <a:gd name="connsiteY6" fmla="*/ 6996953 h 6996953"/>
              <a:gd name="connsiteX7" fmla="*/ 0 w 7948531"/>
              <a:gd name="connsiteY7" fmla="*/ 6996953 h 699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48531" h="6996953">
                <a:moveTo>
                  <a:pt x="0" y="0"/>
                </a:moveTo>
                <a:lnTo>
                  <a:pt x="623824" y="0"/>
                </a:lnTo>
                <a:lnTo>
                  <a:pt x="1892968" y="0"/>
                </a:lnTo>
                <a:lnTo>
                  <a:pt x="4246726" y="0"/>
                </a:lnTo>
                <a:lnTo>
                  <a:pt x="7948531" y="6996953"/>
                </a:lnTo>
                <a:lnTo>
                  <a:pt x="1892968" y="6996953"/>
                </a:lnTo>
                <a:lnTo>
                  <a:pt x="623824" y="6996953"/>
                </a:lnTo>
                <a:lnTo>
                  <a:pt x="0" y="699695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2130" dirty="0"/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51751" y="2427150"/>
            <a:ext cx="4541535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2157" b="0" kern="1200" cap="none" spc="0" baseline="0" dirty="0">
                <a:gradFill>
                  <a:gsLst>
                    <a:gs pos="91398">
                      <a:schemeClr val="bg2"/>
                    </a:gs>
                    <a:gs pos="73118">
                      <a:schemeClr val="bg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1599" y="3409762"/>
            <a:ext cx="5067762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91398">
                      <a:schemeClr val="bg2"/>
                    </a:gs>
                    <a:gs pos="73118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445001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ECTION AL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231" b="12231"/>
          <a:stretch/>
        </p:blipFill>
        <p:spPr>
          <a:xfrm>
            <a:off x="0" y="0"/>
            <a:ext cx="10274373" cy="6858000"/>
          </a:xfrm>
          <a:prstGeom prst="rect">
            <a:avLst/>
          </a:prstGeom>
        </p:spPr>
      </p:pic>
      <p:sp>
        <p:nvSpPr>
          <p:cNvPr id="11" name="Freeform 10"/>
          <p:cNvSpPr>
            <a:spLocks/>
          </p:cNvSpPr>
          <p:nvPr userDrawn="1"/>
        </p:nvSpPr>
        <p:spPr bwMode="auto">
          <a:xfrm rot="10800000">
            <a:off x="4241406" y="5"/>
            <a:ext cx="7950602" cy="6860381"/>
          </a:xfrm>
          <a:custGeom>
            <a:avLst/>
            <a:gdLst>
              <a:gd name="connsiteX0" fmla="*/ 7948531 w 7948531"/>
              <a:gd name="connsiteY0" fmla="*/ 6996953 h 6996953"/>
              <a:gd name="connsiteX1" fmla="*/ 1892968 w 7948531"/>
              <a:gd name="connsiteY1" fmla="*/ 6996953 h 6996953"/>
              <a:gd name="connsiteX2" fmla="*/ 623824 w 7948531"/>
              <a:gd name="connsiteY2" fmla="*/ 6996953 h 6996953"/>
              <a:gd name="connsiteX3" fmla="*/ 0 w 7948531"/>
              <a:gd name="connsiteY3" fmla="*/ 6996953 h 6996953"/>
              <a:gd name="connsiteX4" fmla="*/ 0 w 7948531"/>
              <a:gd name="connsiteY4" fmla="*/ 0 h 6996953"/>
              <a:gd name="connsiteX5" fmla="*/ 623824 w 7948531"/>
              <a:gd name="connsiteY5" fmla="*/ 0 h 6996953"/>
              <a:gd name="connsiteX6" fmla="*/ 1892968 w 7948531"/>
              <a:gd name="connsiteY6" fmla="*/ 0 h 6996953"/>
              <a:gd name="connsiteX7" fmla="*/ 4246726 w 7948531"/>
              <a:gd name="connsiteY7" fmla="*/ 0 h 699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48531" h="6996953">
                <a:moveTo>
                  <a:pt x="7948531" y="6996953"/>
                </a:moveTo>
                <a:lnTo>
                  <a:pt x="1892968" y="6996953"/>
                </a:lnTo>
                <a:lnTo>
                  <a:pt x="623824" y="6996953"/>
                </a:lnTo>
                <a:lnTo>
                  <a:pt x="0" y="6996953"/>
                </a:lnTo>
                <a:lnTo>
                  <a:pt x="0" y="0"/>
                </a:lnTo>
                <a:lnTo>
                  <a:pt x="623824" y="0"/>
                </a:lnTo>
                <a:lnTo>
                  <a:pt x="1892968" y="0"/>
                </a:lnTo>
                <a:lnTo>
                  <a:pt x="424672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2130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999041" y="2427150"/>
            <a:ext cx="4541535" cy="766329"/>
          </a:xfrm>
        </p:spPr>
        <p:txBody>
          <a:bodyPr lIns="0" tIns="0" rIns="0" bIns="0" anchor="b" anchorCtr="0">
            <a:noAutofit/>
          </a:bodyPr>
          <a:lstStyle>
            <a:lvl1pPr marL="0" indent="0" algn="r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2157" b="0" kern="1200" cap="none" spc="0" baseline="0" dirty="0">
                <a:gradFill>
                  <a:gsLst>
                    <a:gs pos="74731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477149" y="3326359"/>
            <a:ext cx="5067762" cy="766329"/>
          </a:xfrm>
        </p:spPr>
        <p:txBody>
          <a:bodyPr lIns="0" tIns="0" rIns="0" bIns="0" anchor="t" anchorCtr="0">
            <a:noAutofit/>
          </a:bodyPr>
          <a:lstStyle>
            <a:lvl1pPr marL="0" indent="0" algn="r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74731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188229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ECTION AL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231" b="12231"/>
          <a:stretch/>
        </p:blipFill>
        <p:spPr>
          <a:xfrm>
            <a:off x="0" y="0"/>
            <a:ext cx="10274373" cy="6858000"/>
          </a:xfrm>
          <a:prstGeom prst="rect">
            <a:avLst/>
          </a:prstGeom>
        </p:spPr>
      </p:pic>
      <p:sp>
        <p:nvSpPr>
          <p:cNvPr id="11" name="Freeform 10"/>
          <p:cNvSpPr>
            <a:spLocks/>
          </p:cNvSpPr>
          <p:nvPr userDrawn="1"/>
        </p:nvSpPr>
        <p:spPr bwMode="auto">
          <a:xfrm rot="10800000">
            <a:off x="4241406" y="5"/>
            <a:ext cx="7950602" cy="6860381"/>
          </a:xfrm>
          <a:custGeom>
            <a:avLst/>
            <a:gdLst>
              <a:gd name="connsiteX0" fmla="*/ 7948531 w 7948531"/>
              <a:gd name="connsiteY0" fmla="*/ 6996953 h 6996953"/>
              <a:gd name="connsiteX1" fmla="*/ 1892968 w 7948531"/>
              <a:gd name="connsiteY1" fmla="*/ 6996953 h 6996953"/>
              <a:gd name="connsiteX2" fmla="*/ 623824 w 7948531"/>
              <a:gd name="connsiteY2" fmla="*/ 6996953 h 6996953"/>
              <a:gd name="connsiteX3" fmla="*/ 0 w 7948531"/>
              <a:gd name="connsiteY3" fmla="*/ 6996953 h 6996953"/>
              <a:gd name="connsiteX4" fmla="*/ 0 w 7948531"/>
              <a:gd name="connsiteY4" fmla="*/ 0 h 6996953"/>
              <a:gd name="connsiteX5" fmla="*/ 623824 w 7948531"/>
              <a:gd name="connsiteY5" fmla="*/ 0 h 6996953"/>
              <a:gd name="connsiteX6" fmla="*/ 1892968 w 7948531"/>
              <a:gd name="connsiteY6" fmla="*/ 0 h 6996953"/>
              <a:gd name="connsiteX7" fmla="*/ 4246726 w 7948531"/>
              <a:gd name="connsiteY7" fmla="*/ 0 h 699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48531" h="6996953">
                <a:moveTo>
                  <a:pt x="7948531" y="6996953"/>
                </a:moveTo>
                <a:lnTo>
                  <a:pt x="1892968" y="6996953"/>
                </a:lnTo>
                <a:lnTo>
                  <a:pt x="623824" y="6996953"/>
                </a:lnTo>
                <a:lnTo>
                  <a:pt x="0" y="6996953"/>
                </a:lnTo>
                <a:lnTo>
                  <a:pt x="0" y="0"/>
                </a:lnTo>
                <a:lnTo>
                  <a:pt x="623824" y="0"/>
                </a:lnTo>
                <a:lnTo>
                  <a:pt x="1892968" y="0"/>
                </a:lnTo>
                <a:lnTo>
                  <a:pt x="424672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2130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999041" y="2427150"/>
            <a:ext cx="4541535" cy="766329"/>
          </a:xfrm>
        </p:spPr>
        <p:txBody>
          <a:bodyPr lIns="0" tIns="0" rIns="0" bIns="0" anchor="b" anchorCtr="0">
            <a:noAutofit/>
          </a:bodyPr>
          <a:lstStyle>
            <a:lvl1pPr marL="0" indent="0" algn="r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2157" b="0" kern="1200" cap="none" spc="0" baseline="0" dirty="0">
                <a:gradFill>
                  <a:gsLst>
                    <a:gs pos="74731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477149" y="3326359"/>
            <a:ext cx="5067762" cy="766329"/>
          </a:xfrm>
        </p:spPr>
        <p:txBody>
          <a:bodyPr lIns="0" tIns="0" rIns="0" bIns="0" anchor="t" anchorCtr="0">
            <a:noAutofit/>
          </a:bodyPr>
          <a:lstStyle>
            <a:lvl1pPr marL="0" indent="0" algn="r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74731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7847078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DIVI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4623" y="3409762"/>
            <a:ext cx="5067762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9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6730282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CE870-E04C-4A3C-A474-C607C85ED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A485C-6EB9-46C0-A787-CA2FAC4917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A4A0DA-7EC4-4A7A-8F19-025D51AC1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3989B5-8E66-464C-8E7E-EF140BB34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3FBF5-30E7-4E66-812B-94AFA57B966B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2C28E7-643D-4448-9C2E-8BF34F662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3A89F9-9ACE-4FAD-BD10-3B853C786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45590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DIVIDER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4623" y="3409762"/>
            <a:ext cx="5067762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71505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9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10815206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DIVIDER AL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4623" y="3409762"/>
            <a:ext cx="5067762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71505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9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17868206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DIVIDER PHOTO AL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8125" r="12781" b="7607"/>
          <a:stretch/>
        </p:blipFill>
        <p:spPr>
          <a:xfrm>
            <a:off x="0" y="0"/>
            <a:ext cx="12192001" cy="6857999"/>
          </a:xfrm>
          <a:prstGeom prst="rect">
            <a:avLst/>
          </a:prstGeom>
        </p:spPr>
      </p:pic>
      <p:sp>
        <p:nvSpPr>
          <p:cNvPr id="7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4623" y="3409762"/>
            <a:ext cx="5067762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1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3520518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487342" y="5938482"/>
            <a:ext cx="11653522" cy="42549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882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684768" y="3033693"/>
            <a:ext cx="3706567" cy="79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380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7B135-DD4C-4AFF-AD53-53F3CCEBD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E31E3-ED68-431D-9B2D-36F1869B8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1C20F-2214-4A56-BF5B-B76666919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764A7-C4BD-4092-9713-0F5422A6DA51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788642-1C5C-4AE7-9A3C-27ABF5FC9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791C5-0EA9-4E97-AAF2-69704FCDC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FC063-F3F0-4D2E-8704-432378593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2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DC4F2-5627-459A-B10D-89B7F6A7B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F5D7C7-0DB0-461E-8AD1-83466E1685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87D619-5A67-4D62-98DA-ED258DB34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9C56E0-B0F2-44F7-A1AD-FE73FC8F88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9A6C16-B86C-4EB9-9643-C473E238C7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FA4217-093D-4E7F-9D66-FDF2E8E6F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3FBF5-30E7-4E66-812B-94AFA57B966B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E947C8-1894-4DFE-A14D-4B5635AEC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80E834-D010-445C-9E69-2DF3D5040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936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AA8E2-3519-4838-AF80-B5BA2BBDA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7D14CC-DDC5-4E86-AC83-F173CAF82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3FBF5-30E7-4E66-812B-94AFA57B966B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778D22-5EEB-4D29-84D6-13ACBED0F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7B71CD-CCFB-4687-9623-E162F6DC1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901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6511CA-EAC0-4BC0-A53E-427BDB6D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3FBF5-30E7-4E66-812B-94AFA57B966B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5713DD-795D-4C51-9741-D4E606915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DA165-EE9A-48FC-8DFD-70D1422F9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995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C8E70-F0AD-44F1-A333-0E11FDDAC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EF197-6885-4D4B-90AF-6BEA7A86F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05BBF8-796A-4C81-A00E-3F4029FF1B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A57BFD-5AD2-4981-9C3C-1E191A0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3FBF5-30E7-4E66-812B-94AFA57B966B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8BD26A-4122-4EDB-992D-D2EC1983B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60D59-1AD9-4EE9-B8FD-10DBDBDF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479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97D5C-4BC5-468B-8ABB-525D1784A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5198C0-FEA1-4EC5-AF54-CB84BBFE1B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1443A1-A620-45BF-B3A0-ACF9059F5D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AB0A78-871B-496A-9816-68AF3D634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3FBF5-30E7-4E66-812B-94AFA57B966B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596935-D535-45A2-AF44-160312233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7F86A5-5096-4BA5-940A-886B537AD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69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34" Type="http://schemas.openxmlformats.org/officeDocument/2006/relationships/theme" Target="../theme/theme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E3C06F-8A2C-4A8D-8EDB-552065B47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E0EC6D-CAD9-473F-A4D3-25A5BD51FB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A6AA7-6D76-456D-AC54-704E84CBAA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3FBF5-30E7-4E66-812B-94AFA57B966B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32660-DBB1-4983-8C07-4A86559430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6677E-A8A8-4F4C-9412-A5DE3B3614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927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9205" y="1169546"/>
            <a:ext cx="10545612" cy="1143000"/>
          </a:xfrm>
          <a:prstGeom prst="rect">
            <a:avLst/>
          </a:prstGeom>
        </p:spPr>
        <p:txBody>
          <a:bodyPr vert="horz" lIns="146288" tIns="73144" rIns="146288" bIns="73144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6641" y="2595342"/>
            <a:ext cx="10512872" cy="2581637"/>
          </a:xfrm>
          <a:prstGeom prst="rect">
            <a:avLst/>
          </a:prstGeom>
        </p:spPr>
        <p:txBody>
          <a:bodyPr vert="horz" lIns="146288" tIns="73144" rIns="146288" bIns="73144" rtlCol="0">
            <a:normAutofit/>
          </a:bodyPr>
          <a:lstStyle/>
          <a:p>
            <a:pPr marL="166514" lvl="0" indent="-166514" algn="l" defTabSz="498603" rtl="0" eaLnBrk="1" latinLnBrk="0" hangingPunct="1">
              <a:lnSpc>
                <a:spcPct val="114000"/>
              </a:lnSpc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dirty="0"/>
              <a:t>Level 1</a:t>
            </a:r>
          </a:p>
          <a:p>
            <a:pPr marL="334586" lvl="1" indent="-171182" algn="l" defTabSz="498603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dirty="0"/>
              <a:t>Level 2</a:t>
            </a:r>
          </a:p>
          <a:p>
            <a:pPr marL="501099" lvl="2" indent="-174294" algn="l" defTabSz="498603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dirty="0"/>
              <a:t>Level 3</a:t>
            </a:r>
          </a:p>
          <a:p>
            <a:pPr marL="622483" lvl="3" indent="-130721" algn="l" defTabSz="498603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dirty="0"/>
              <a:t>Level 4</a:t>
            </a:r>
          </a:p>
        </p:txBody>
      </p:sp>
    </p:spTree>
    <p:extLst>
      <p:ext uri="{BB962C8B-B14F-4D97-AF65-F5344CB8AC3E}">
        <p14:creationId xmlns:p14="http://schemas.microsoft.com/office/powerpoint/2010/main" val="2484538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</p:sldLayoutIdLst>
  <p:transition>
    <p:fade/>
  </p:transition>
  <p:hf hdr="0" ftr="0" dt="0"/>
  <p:txStyles>
    <p:titleStyle>
      <a:lvl1pPr marL="0" indent="0" algn="l" defTabSz="498603" rtl="0" eaLnBrk="1" latinLnBrk="0" hangingPunct="1">
        <a:lnSpc>
          <a:spcPct val="90000"/>
        </a:lnSpc>
        <a:spcBef>
          <a:spcPts val="0"/>
        </a:spcBef>
        <a:spcAft>
          <a:spcPts val="0"/>
        </a:spcAft>
        <a:buFont typeface="Arial"/>
        <a:buNone/>
        <a:defRPr lang="en-US" sz="6470" b="0" kern="1200" cap="none" spc="-98" baseline="0" dirty="0">
          <a:gradFill>
            <a:gsLst>
              <a:gs pos="14159">
                <a:schemeClr val="tx1"/>
              </a:gs>
              <a:gs pos="32000">
                <a:schemeClr val="tx1"/>
              </a:gs>
            </a:gsLst>
            <a:lin ang="5400000" scaled="1"/>
          </a:gradFill>
          <a:latin typeface="+mj-lt"/>
          <a:ea typeface="+mn-ea"/>
          <a:cs typeface="Segoe UI" panose="020B0502040204020203" pitchFamily="34" charset="0"/>
        </a:defRPr>
      </a:lvl1pPr>
    </p:titleStyle>
    <p:bodyStyle>
      <a:lvl1pPr marL="280118" indent="-280118" algn="l" defTabSz="498603" rtl="0" eaLnBrk="1" latinLnBrk="0" hangingPunct="1">
        <a:lnSpc>
          <a:spcPct val="114000"/>
        </a:lnSpc>
        <a:spcBef>
          <a:spcPct val="20000"/>
        </a:spcBef>
        <a:buClrTx/>
        <a:buFont typeface="Wingdings" panose="05000000000000000000" pitchFamily="2" charset="2"/>
        <a:buChar char="§"/>
        <a:defRPr lang="en-US" sz="1961" b="0" kern="1200" cap="none" spc="0" baseline="0" dirty="0">
          <a:gradFill>
            <a:gsLst>
              <a:gs pos="79646">
                <a:schemeClr val="tx1"/>
              </a:gs>
              <a:gs pos="63000">
                <a:schemeClr val="tx1"/>
              </a:gs>
            </a:gsLst>
            <a:lin ang="5400000" scaled="1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43519" indent="-280118" algn="l" defTabSz="498603" rtl="0" eaLnBrk="1" latinLnBrk="0" hangingPunct="1">
        <a:spcBef>
          <a:spcPct val="20000"/>
        </a:spcBef>
        <a:buClrTx/>
        <a:buFont typeface="Wingdings" panose="05000000000000000000" pitchFamily="2" charset="2"/>
        <a:buChar char="§"/>
        <a:defRPr sz="1961" kern="1200">
          <a:gradFill>
            <a:gsLst>
              <a:gs pos="79646">
                <a:schemeClr val="tx1"/>
              </a:gs>
              <a:gs pos="63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2pPr>
      <a:lvl3pPr marL="606919" indent="-280118" algn="l" defTabSz="498603" rtl="0" eaLnBrk="1" latinLnBrk="0" hangingPunct="1">
        <a:spcBef>
          <a:spcPct val="20000"/>
        </a:spcBef>
        <a:buClrTx/>
        <a:buFont typeface="Wingdings" panose="05000000000000000000" pitchFamily="2" charset="2"/>
        <a:buChar char="§"/>
        <a:defRPr sz="1961" kern="1200" baseline="0">
          <a:gradFill>
            <a:gsLst>
              <a:gs pos="79646">
                <a:schemeClr val="tx1"/>
              </a:gs>
              <a:gs pos="63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3pPr>
      <a:lvl4pPr marL="771879" indent="-280118" algn="l" defTabSz="498603" rtl="0" eaLnBrk="1" latinLnBrk="0" hangingPunct="1">
        <a:spcBef>
          <a:spcPct val="20000"/>
        </a:spcBef>
        <a:buClrTx/>
        <a:buFont typeface="Wingdings" panose="05000000000000000000" pitchFamily="2" charset="2"/>
        <a:buChar char="§"/>
        <a:defRPr sz="1961" kern="1200">
          <a:gradFill>
            <a:gsLst>
              <a:gs pos="79646">
                <a:schemeClr val="tx1"/>
              </a:gs>
              <a:gs pos="63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4pPr>
      <a:lvl5pPr marL="1994410" indent="0" algn="l" defTabSz="498603" rtl="0" eaLnBrk="1" latinLnBrk="0" hangingPunct="1">
        <a:spcBef>
          <a:spcPct val="20000"/>
        </a:spcBef>
        <a:buFont typeface="Arial"/>
        <a:buNone/>
        <a:defRPr sz="1364" kern="1200">
          <a:solidFill>
            <a:schemeClr val="tx1"/>
          </a:solidFill>
          <a:latin typeface="+mn-lt"/>
          <a:ea typeface="+mn-ea"/>
          <a:cs typeface="+mn-cs"/>
        </a:defRPr>
      </a:lvl5pPr>
      <a:lvl6pPr marL="2742316" indent="-249301" algn="l" defTabSz="498603" rtl="0" eaLnBrk="1" latinLnBrk="0" hangingPunct="1">
        <a:spcBef>
          <a:spcPct val="20000"/>
        </a:spcBef>
        <a:buFont typeface="Arial"/>
        <a:buChar char="•"/>
        <a:defRPr sz="2181" kern="1200">
          <a:solidFill>
            <a:schemeClr val="tx1"/>
          </a:solidFill>
          <a:latin typeface="+mn-lt"/>
          <a:ea typeface="+mn-ea"/>
          <a:cs typeface="+mn-cs"/>
        </a:defRPr>
      </a:lvl6pPr>
      <a:lvl7pPr marL="3240917" indent="-249301" algn="l" defTabSz="498603" rtl="0" eaLnBrk="1" latinLnBrk="0" hangingPunct="1">
        <a:spcBef>
          <a:spcPct val="20000"/>
        </a:spcBef>
        <a:buFont typeface="Arial"/>
        <a:buChar char="•"/>
        <a:defRPr sz="2181" kern="1200">
          <a:solidFill>
            <a:schemeClr val="tx1"/>
          </a:solidFill>
          <a:latin typeface="+mn-lt"/>
          <a:ea typeface="+mn-ea"/>
          <a:cs typeface="+mn-cs"/>
        </a:defRPr>
      </a:lvl7pPr>
      <a:lvl8pPr marL="3739518" indent="-249301" algn="l" defTabSz="498603" rtl="0" eaLnBrk="1" latinLnBrk="0" hangingPunct="1">
        <a:spcBef>
          <a:spcPct val="20000"/>
        </a:spcBef>
        <a:buFont typeface="Arial"/>
        <a:buChar char="•"/>
        <a:defRPr sz="2181" kern="1200">
          <a:solidFill>
            <a:schemeClr val="tx1"/>
          </a:solidFill>
          <a:latin typeface="+mn-lt"/>
          <a:ea typeface="+mn-ea"/>
          <a:cs typeface="+mn-cs"/>
        </a:defRPr>
      </a:lvl8pPr>
      <a:lvl9pPr marL="4238121" indent="-249301" algn="l" defTabSz="498603" rtl="0" eaLnBrk="1" latinLnBrk="0" hangingPunct="1">
        <a:spcBef>
          <a:spcPct val="20000"/>
        </a:spcBef>
        <a:buFont typeface="Arial"/>
        <a:buChar char="•"/>
        <a:defRPr sz="218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1pPr>
      <a:lvl2pPr marL="498603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2pPr>
      <a:lvl3pPr marL="997205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3pPr>
      <a:lvl4pPr marL="1495807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4pPr>
      <a:lvl5pPr marL="1994410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5pPr>
      <a:lvl6pPr marL="2493013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6pPr>
      <a:lvl7pPr marL="2991616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7pPr>
      <a:lvl8pPr marL="3490220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8pPr>
      <a:lvl9pPr marL="3988821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4" orient="horz" pos="2203">
          <p15:clr>
            <a:srgbClr val="F26B43"/>
          </p15:clr>
        </p15:guide>
        <p15:guide id="5" pos="3917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pos="7394">
          <p15:clr>
            <a:srgbClr val="F26B43"/>
          </p15:clr>
        </p15:guide>
        <p15:guide id="9" pos="440">
          <p15:clr>
            <a:srgbClr val="F26B43"/>
          </p15:clr>
        </p15:guide>
        <p15:guide id="10" orient="horz" pos="3974">
          <p15:clr>
            <a:srgbClr val="F26B43"/>
          </p15:clr>
        </p15:guide>
        <p15:guide id="11" orient="horz" pos="865">
          <p15:clr>
            <a:srgbClr val="F26B43"/>
          </p15:clr>
        </p15:guide>
        <p15:guide id="12" pos="4064">
          <p15:clr>
            <a:srgbClr val="F26B43"/>
          </p15:clr>
        </p15:guide>
        <p15:guide id="13" pos="377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om/problems/longest-substring-without-repeating-characters/solution/#approach-1-brute-force-time-limit-exceeded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4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om/problems/move-zeroes/description/" TargetMode="External"/><Relationship Id="rId2" Type="http://schemas.openxmlformats.org/officeDocument/2006/relationships/hyperlink" Target="https://leetcode.com/problems/merge-sorted-array/description/" TargetMode="External"/><Relationship Id="rId1" Type="http://schemas.openxmlformats.org/officeDocument/2006/relationships/slideLayout" Target="../slideLayouts/slideLayout18.xml"/><Relationship Id="rId5" Type="http://schemas.openxmlformats.org/officeDocument/2006/relationships/hyperlink" Target="https://leetcode.com/problemset/all/?search=array" TargetMode="External"/><Relationship Id="rId4" Type="http://schemas.openxmlformats.org/officeDocument/2006/relationships/hyperlink" Target="https://leetcode.com/problems/remove-duplicates-from-sorted-array/description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leetcode.com/articles/longest-substring-without-repeating-characters/" TargetMode="External"/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7B6146-F2B8-4885-A75C-47151D59874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Week 3 - Arrays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B024E7-C9AC-49D0-A0C7-D86DB6C79E2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3D2548-0D48-49AE-B07F-953D49F556B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Microsoft Interview Coaching Program</a:t>
            </a:r>
          </a:p>
        </p:txBody>
      </p:sp>
    </p:spTree>
    <p:extLst>
      <p:ext uri="{BB962C8B-B14F-4D97-AF65-F5344CB8AC3E}">
        <p14:creationId xmlns:p14="http://schemas.microsoft.com/office/powerpoint/2010/main" val="1366157032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CCD59-BD8F-471D-A98E-47860D0E0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46" y="365560"/>
            <a:ext cx="10514108" cy="1325375"/>
          </a:xfrm>
        </p:spPr>
        <p:txBody>
          <a:bodyPr>
            <a:normAutofit/>
          </a:bodyPr>
          <a:lstStyle/>
          <a:p>
            <a:r>
              <a:rPr lang="en-US"/>
              <a:t>B – Brute Force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BE892FE-F16F-4666-8F5A-938C020F34A2}"/>
              </a:ext>
            </a:extLst>
          </p:cNvPr>
          <p:cNvCxnSpPr>
            <a:cxnSpLocks/>
          </p:cNvCxnSpPr>
          <p:nvPr/>
        </p:nvCxnSpPr>
        <p:spPr>
          <a:xfrm>
            <a:off x="10567720" y="503776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6A1290-E429-484A-88F7-11E5A580D71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46642" y="2595460"/>
                <a:ext cx="10512872" cy="3154510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Form all possible substrings of all possible lengths from the input</a:t>
                </a:r>
              </a:p>
              <a:p>
                <a:r>
                  <a:rPr lang="en-US" dirty="0"/>
                  <a:t>Check which of the above have no repeating characters</a:t>
                </a:r>
              </a:p>
              <a:p>
                <a:r>
                  <a:rPr lang="en-US" dirty="0"/>
                  <a:t>Figure out which of the above is the longest and return its length</a:t>
                </a:r>
              </a:p>
              <a:p>
                <a:r>
                  <a:rPr lang="en-US" dirty="0"/>
                  <a:t>Time complexity is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i="0" dirty="0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dirty="0"/>
                  <a:t>) – Looks like we can reduce it by optimization (</a:t>
                </a:r>
                <a:r>
                  <a:rPr lang="en-US" dirty="0">
                    <a:hlinkClick r:id="rId3"/>
                  </a:rPr>
                  <a:t>link</a:t>
                </a:r>
                <a:r>
                  <a:rPr lang="en-US" dirty="0"/>
                  <a:t> to brute force solution)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6A1290-E429-484A-88F7-11E5A580D7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46642" y="2595460"/>
                <a:ext cx="10512872" cy="3154510"/>
              </a:xfr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45946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CBEEB-EC32-47CE-B380-6EE92236B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 - Optimize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FA4BBF2-6664-4820-AFAD-71E67094EDF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46641" y="2595342"/>
                <a:ext cx="10512872" cy="4064076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Do we really need to find out all the possible substrings?</a:t>
                </a:r>
              </a:p>
              <a:p>
                <a:r>
                  <a:rPr lang="en-US" dirty="0"/>
                  <a:t>If a substring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dirty="0"/>
                  <a:t>​ from index </a:t>
                </a:r>
                <a:r>
                  <a:rPr lang="en-US" dirty="0" err="1"/>
                  <a:t>i</a:t>
                </a:r>
                <a:r>
                  <a:rPr lang="en-US" dirty="0"/>
                  <a:t> to j−1 is already checked to have no duplicate characters. We only need to check if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is already in the substring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dirty="0"/>
                  <a:t>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To check if a character is already in the substring, scan the substring which runs in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i="0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​​) time or use a </a:t>
                </a:r>
                <a:r>
                  <a:rPr lang="en-US" dirty="0" err="1"/>
                  <a:t>HashSet</a:t>
                </a:r>
                <a:r>
                  <a:rPr lang="en-US" dirty="0"/>
                  <a:t> to store the characters in the substring which runs in O(n) time</a:t>
                </a:r>
              </a:p>
              <a:p>
                <a:endParaRPr lang="en-US" dirty="0"/>
              </a:p>
              <a:p>
                <a:pPr marL="163401" lvl="1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FA4BBF2-6664-4820-AFAD-71E67094ED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46641" y="2595342"/>
                <a:ext cx="10512872" cy="4064076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A98C8F8F-9C03-4702-ADFB-5CBA53308A2C}"/>
              </a:ext>
            </a:extLst>
          </p:cNvPr>
          <p:cNvSpPr/>
          <p:nvPr/>
        </p:nvSpPr>
        <p:spPr>
          <a:xfrm>
            <a:off x="1429407" y="4310057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F49982-024E-4575-B312-00C08089BDD2}"/>
              </a:ext>
            </a:extLst>
          </p:cNvPr>
          <p:cNvSpPr/>
          <p:nvPr/>
        </p:nvSpPr>
        <p:spPr>
          <a:xfrm>
            <a:off x="2104697" y="4310057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w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360D2C-2E47-4404-AAC3-811FFB6F0FA5}"/>
              </a:ext>
            </a:extLst>
          </p:cNvPr>
          <p:cNvSpPr/>
          <p:nvPr/>
        </p:nvSpPr>
        <p:spPr>
          <a:xfrm>
            <a:off x="3434255" y="4325274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4C81E2-0B4E-487B-BD1F-76BB6FB1568B}"/>
              </a:ext>
            </a:extLst>
          </p:cNvPr>
          <p:cNvSpPr/>
          <p:nvPr/>
        </p:nvSpPr>
        <p:spPr>
          <a:xfrm>
            <a:off x="2769476" y="4325274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A78461-4F49-4A84-95C1-AB7D2716FDF8}"/>
              </a:ext>
            </a:extLst>
          </p:cNvPr>
          <p:cNvSpPr/>
          <p:nvPr/>
        </p:nvSpPr>
        <p:spPr>
          <a:xfrm>
            <a:off x="4118890" y="4310057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7B2DE1-F051-4919-B46F-FD1228581EB9}"/>
              </a:ext>
            </a:extLst>
          </p:cNvPr>
          <p:cNvSpPr/>
          <p:nvPr/>
        </p:nvSpPr>
        <p:spPr>
          <a:xfrm>
            <a:off x="4811355" y="4310056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w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B882823-8135-4FAC-8855-F20CD5C575E3}"/>
              </a:ext>
            </a:extLst>
          </p:cNvPr>
          <p:cNvSpPr txBox="1"/>
          <p:nvPr/>
        </p:nvSpPr>
        <p:spPr>
          <a:xfrm>
            <a:off x="2883527" y="3855920"/>
            <a:ext cx="686965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</a:t>
            </a:r>
          </a:p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gradFill>
                <a:gsLst>
                  <a:gs pos="14159">
                    <a:schemeClr val="tx1"/>
                  </a:gs>
                  <a:gs pos="32000">
                    <a:schemeClr val="tx1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E6C4364-6AE6-4383-B97A-E8F294E72C54}"/>
              </a:ext>
            </a:extLst>
          </p:cNvPr>
          <p:cNvSpPr txBox="1"/>
          <p:nvPr/>
        </p:nvSpPr>
        <p:spPr>
          <a:xfrm>
            <a:off x="4951971" y="3840702"/>
            <a:ext cx="686965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j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8EF93B7-A086-4A27-A5A2-89EAE4009ED6}"/>
              </a:ext>
            </a:extLst>
          </p:cNvPr>
          <p:cNvSpPr txBox="1"/>
          <p:nvPr/>
        </p:nvSpPr>
        <p:spPr>
          <a:xfrm>
            <a:off x="4126461" y="3855920"/>
            <a:ext cx="686965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j-1</a:t>
            </a:r>
          </a:p>
        </p:txBody>
      </p:sp>
    </p:spTree>
    <p:extLst>
      <p:ext uri="{BB962C8B-B14F-4D97-AF65-F5344CB8AC3E}">
        <p14:creationId xmlns:p14="http://schemas.microsoft.com/office/powerpoint/2010/main" val="36551907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CBEEB-EC32-47CE-B380-6EE92236B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4BBF2-6664-4820-AFAD-71E67094E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0" y="2312547"/>
            <a:ext cx="11128123" cy="4780980"/>
          </a:xfrm>
        </p:spPr>
        <p:txBody>
          <a:bodyPr>
            <a:normAutofit/>
          </a:bodyPr>
          <a:lstStyle/>
          <a:p>
            <a:r>
              <a:rPr lang="en-US" dirty="0"/>
              <a:t>Window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1800" dirty="0"/>
              <a:t>A window is a range of elements in the array/string which usually defined by the start and end indices.</a:t>
            </a:r>
          </a:p>
          <a:p>
            <a:pPr marL="0" indent="0">
              <a:buNone/>
            </a:pPr>
            <a:r>
              <a:rPr lang="en-US" dirty="0"/>
              <a:t>								</a:t>
            </a:r>
            <a:r>
              <a:rPr lang="en-US" sz="2900" dirty="0"/>
              <a:t>[</a:t>
            </a:r>
            <a:r>
              <a:rPr lang="en-US" sz="2900" dirty="0" err="1"/>
              <a:t>i</a:t>
            </a:r>
            <a:r>
              <a:rPr lang="en-US" sz="2900" dirty="0"/>
              <a:t>, j) </a:t>
            </a:r>
            <a:r>
              <a:rPr lang="en-US" sz="3200" dirty="0"/>
              <a:t>	</a:t>
            </a:r>
            <a:r>
              <a:rPr lang="en-US" sz="2200" dirty="0"/>
              <a:t>left-closed and right-open</a:t>
            </a:r>
          </a:p>
          <a:p>
            <a:endParaRPr lang="en-US" dirty="0"/>
          </a:p>
          <a:p>
            <a:r>
              <a:rPr lang="en-US" dirty="0"/>
              <a:t>Sliding Window</a:t>
            </a:r>
          </a:p>
          <a:p>
            <a:pPr marL="491761" lvl="3" indent="0">
              <a:buNone/>
            </a:pPr>
            <a:r>
              <a:rPr lang="en-US" dirty="0"/>
              <a:t>A sliding window is a window that "slides" its two boundaries in left and/or right directions. For example, if we slide [i, j) to the right by 1 element, then it becomes [i+1, j+1) (left-closed, right-open).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8C8F8F-9C03-4702-ADFB-5CBA53308A2C}"/>
              </a:ext>
            </a:extLst>
          </p:cNvPr>
          <p:cNvSpPr/>
          <p:nvPr/>
        </p:nvSpPr>
        <p:spPr>
          <a:xfrm>
            <a:off x="3941860" y="5968179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F49982-024E-4575-B312-00C08089BDD2}"/>
              </a:ext>
            </a:extLst>
          </p:cNvPr>
          <p:cNvSpPr/>
          <p:nvPr/>
        </p:nvSpPr>
        <p:spPr>
          <a:xfrm>
            <a:off x="4634325" y="5970845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w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360D2C-2E47-4404-AAC3-811FFB6F0FA5}"/>
              </a:ext>
            </a:extLst>
          </p:cNvPr>
          <p:cNvSpPr/>
          <p:nvPr/>
        </p:nvSpPr>
        <p:spPr>
          <a:xfrm>
            <a:off x="5988254" y="5968178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4C81E2-0B4E-487B-BD1F-76BB6FB1568B}"/>
              </a:ext>
            </a:extLst>
          </p:cNvPr>
          <p:cNvSpPr/>
          <p:nvPr/>
        </p:nvSpPr>
        <p:spPr>
          <a:xfrm>
            <a:off x="5298999" y="5968934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A78461-4F49-4A84-95C1-AB7D2716FDF8}"/>
              </a:ext>
            </a:extLst>
          </p:cNvPr>
          <p:cNvSpPr/>
          <p:nvPr/>
        </p:nvSpPr>
        <p:spPr>
          <a:xfrm>
            <a:off x="6631343" y="5968179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7B2DE1-F051-4919-B46F-FD1228581EB9}"/>
              </a:ext>
            </a:extLst>
          </p:cNvPr>
          <p:cNvSpPr/>
          <p:nvPr/>
        </p:nvSpPr>
        <p:spPr>
          <a:xfrm>
            <a:off x="7323808" y="5968178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w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B882823-8135-4FAC-8855-F20CD5C575E3}"/>
              </a:ext>
            </a:extLst>
          </p:cNvPr>
          <p:cNvSpPr txBox="1"/>
          <p:nvPr/>
        </p:nvSpPr>
        <p:spPr>
          <a:xfrm>
            <a:off x="2883527" y="3588072"/>
            <a:ext cx="686965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solidFill>
                <a:srgbClr val="00B05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gradFill>
                <a:gsLst>
                  <a:gs pos="14159">
                    <a:schemeClr val="tx1"/>
                  </a:gs>
                  <a:gs pos="32000">
                    <a:schemeClr val="tx1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0E57CB-5872-4377-9BCA-916C6FECC10D}"/>
              </a:ext>
            </a:extLst>
          </p:cNvPr>
          <p:cNvSpPr/>
          <p:nvPr/>
        </p:nvSpPr>
        <p:spPr>
          <a:xfrm>
            <a:off x="4530439" y="5897602"/>
            <a:ext cx="2100904" cy="665018"/>
          </a:xfrm>
          <a:prstGeom prst="rect">
            <a:avLst/>
          </a:prstGeom>
          <a:noFill/>
          <a:ln w="28575">
            <a:solidFill>
              <a:srgbClr val="00B05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345001-9AD3-4394-912D-5791CDD5EEE3}"/>
              </a:ext>
            </a:extLst>
          </p:cNvPr>
          <p:cNvSpPr txBox="1"/>
          <p:nvPr/>
        </p:nvSpPr>
        <p:spPr>
          <a:xfrm>
            <a:off x="5217781" y="5432828"/>
            <a:ext cx="686965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i+1</a:t>
            </a:r>
          </a:p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gradFill>
                <a:gsLst>
                  <a:gs pos="14159">
                    <a:schemeClr val="tx1"/>
                  </a:gs>
                  <a:gs pos="32000">
                    <a:schemeClr val="tx1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3D9B42-E7CC-4851-8120-39D2094709E8}"/>
              </a:ext>
            </a:extLst>
          </p:cNvPr>
          <p:cNvSpPr txBox="1"/>
          <p:nvPr/>
        </p:nvSpPr>
        <p:spPr>
          <a:xfrm>
            <a:off x="7335897" y="5428806"/>
            <a:ext cx="686965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j+1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A88173-E64A-4386-B507-910A475A68D5}"/>
              </a:ext>
            </a:extLst>
          </p:cNvPr>
          <p:cNvSpPr txBox="1"/>
          <p:nvPr/>
        </p:nvSpPr>
        <p:spPr>
          <a:xfrm>
            <a:off x="4746097" y="5446813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</a:t>
            </a:r>
          </a:p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gradFill>
                <a:gsLst>
                  <a:gs pos="14159">
                    <a:schemeClr val="tx1"/>
                  </a:gs>
                  <a:gs pos="32000">
                    <a:schemeClr val="tx1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5B51E7C-A6C9-46EA-8D29-84DFC4CDB34E}"/>
              </a:ext>
            </a:extLst>
          </p:cNvPr>
          <p:cNvSpPr txBox="1"/>
          <p:nvPr/>
        </p:nvSpPr>
        <p:spPr>
          <a:xfrm>
            <a:off x="6749608" y="5441230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j</a:t>
            </a:r>
          </a:p>
        </p:txBody>
      </p:sp>
    </p:spTree>
    <p:extLst>
      <p:ext uri="{BB962C8B-B14F-4D97-AF65-F5344CB8AC3E}">
        <p14:creationId xmlns:p14="http://schemas.microsoft.com/office/powerpoint/2010/main" val="1684498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3.33333E-6 L 0.05287 0.000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43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CBEEB-EC32-47CE-B380-6EE92236B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4BBF2-6664-4820-AFAD-71E67094E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0" y="2312547"/>
            <a:ext cx="11128123" cy="47809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B882823-8135-4FAC-8855-F20CD5C575E3}"/>
              </a:ext>
            </a:extLst>
          </p:cNvPr>
          <p:cNvSpPr txBox="1"/>
          <p:nvPr/>
        </p:nvSpPr>
        <p:spPr>
          <a:xfrm>
            <a:off x="2883527" y="3588072"/>
            <a:ext cx="686965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solidFill>
                <a:srgbClr val="00B05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gradFill>
                <a:gsLst>
                  <a:gs pos="14159">
                    <a:schemeClr val="tx1"/>
                  </a:gs>
                  <a:gs pos="32000">
                    <a:schemeClr val="tx1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5B51E7C-A6C9-46EA-8D29-84DFC4CDB34E}"/>
              </a:ext>
            </a:extLst>
          </p:cNvPr>
          <p:cNvSpPr txBox="1"/>
          <p:nvPr/>
        </p:nvSpPr>
        <p:spPr>
          <a:xfrm>
            <a:off x="6749608" y="5441230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solidFill>
                <a:srgbClr val="00B05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B235D73-41EA-4426-9C6E-2267E47CFC4E}"/>
              </a:ext>
            </a:extLst>
          </p:cNvPr>
          <p:cNvSpPr/>
          <p:nvPr/>
        </p:nvSpPr>
        <p:spPr>
          <a:xfrm>
            <a:off x="815348" y="3390291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a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3281C90-C566-4280-8049-80D8405DFE60}"/>
              </a:ext>
            </a:extLst>
          </p:cNvPr>
          <p:cNvSpPr/>
          <p:nvPr/>
        </p:nvSpPr>
        <p:spPr>
          <a:xfrm>
            <a:off x="1507813" y="3392957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b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61F419-6AB0-49B5-B1DF-C91E781E733E}"/>
              </a:ext>
            </a:extLst>
          </p:cNvPr>
          <p:cNvSpPr/>
          <p:nvPr/>
        </p:nvSpPr>
        <p:spPr>
          <a:xfrm>
            <a:off x="2861742" y="3390290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15DB7F-5547-4737-8DB3-16F8811A95B2}"/>
              </a:ext>
            </a:extLst>
          </p:cNvPr>
          <p:cNvSpPr/>
          <p:nvPr/>
        </p:nvSpPr>
        <p:spPr>
          <a:xfrm>
            <a:off x="2172487" y="3391046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c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95FCC30-87E4-43A5-BEC4-9E0A76970E2D}"/>
              </a:ext>
            </a:extLst>
          </p:cNvPr>
          <p:cNvSpPr/>
          <p:nvPr/>
        </p:nvSpPr>
        <p:spPr>
          <a:xfrm>
            <a:off x="3504831" y="3390291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4CD7037-E0FA-4062-8360-B42FBDF2E667}"/>
              </a:ext>
            </a:extLst>
          </p:cNvPr>
          <p:cNvSpPr/>
          <p:nvPr/>
        </p:nvSpPr>
        <p:spPr>
          <a:xfrm>
            <a:off x="4197296" y="3390290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f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3BA5C67-8ABC-4270-9DD8-390C5AAA9D5E}"/>
              </a:ext>
            </a:extLst>
          </p:cNvPr>
          <p:cNvSpPr txBox="1"/>
          <p:nvPr/>
        </p:nvSpPr>
        <p:spPr>
          <a:xfrm>
            <a:off x="937766" y="2863480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 err="1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</a:t>
            </a:r>
            <a:endParaRPr lang="en-US" sz="2000" spc="50" dirty="0">
              <a:solidFill>
                <a:srgbClr val="00B05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62BFB26-0A12-4151-8427-C525184EBA12}"/>
              </a:ext>
            </a:extLst>
          </p:cNvPr>
          <p:cNvSpPr txBox="1"/>
          <p:nvPr/>
        </p:nvSpPr>
        <p:spPr>
          <a:xfrm>
            <a:off x="3589998" y="2863480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j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CD6B69B-7E25-4527-8724-3C4A07015A51}"/>
              </a:ext>
            </a:extLst>
          </p:cNvPr>
          <p:cNvSpPr/>
          <p:nvPr/>
        </p:nvSpPr>
        <p:spPr>
          <a:xfrm>
            <a:off x="4889761" y="3390290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g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F2ACE55-42FB-4202-99B4-801DAEE56970}"/>
              </a:ext>
            </a:extLst>
          </p:cNvPr>
          <p:cNvSpPr/>
          <p:nvPr/>
        </p:nvSpPr>
        <p:spPr>
          <a:xfrm>
            <a:off x="757864" y="3323203"/>
            <a:ext cx="2746968" cy="665018"/>
          </a:xfrm>
          <a:prstGeom prst="rect">
            <a:avLst/>
          </a:prstGeom>
          <a:noFill/>
          <a:ln w="28575">
            <a:solidFill>
              <a:srgbClr val="00B05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BAFF55A-AFDA-4468-A737-721BDB9F7CF8}"/>
              </a:ext>
            </a:extLst>
          </p:cNvPr>
          <p:cNvSpPr/>
          <p:nvPr/>
        </p:nvSpPr>
        <p:spPr>
          <a:xfrm>
            <a:off x="6528952" y="3323203"/>
            <a:ext cx="3436459" cy="665018"/>
          </a:xfrm>
          <a:prstGeom prst="rect">
            <a:avLst/>
          </a:prstGeom>
          <a:noFill/>
          <a:ln w="28575">
            <a:solidFill>
              <a:srgbClr val="00B05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239EC3A-A57C-4196-BD65-A208A67067D3}"/>
              </a:ext>
            </a:extLst>
          </p:cNvPr>
          <p:cNvSpPr/>
          <p:nvPr/>
        </p:nvSpPr>
        <p:spPr>
          <a:xfrm>
            <a:off x="6629644" y="3383182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a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A139860-4D03-49CA-B149-81745BE1A227}"/>
              </a:ext>
            </a:extLst>
          </p:cNvPr>
          <p:cNvSpPr/>
          <p:nvPr/>
        </p:nvSpPr>
        <p:spPr>
          <a:xfrm>
            <a:off x="7322109" y="3385848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b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9422267-5530-4931-BB39-FD19706E4C80}"/>
              </a:ext>
            </a:extLst>
          </p:cNvPr>
          <p:cNvSpPr/>
          <p:nvPr/>
        </p:nvSpPr>
        <p:spPr>
          <a:xfrm>
            <a:off x="8676038" y="3383181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d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5FF55FA-1F49-4D04-BF1F-B367DF72BD8C}"/>
              </a:ext>
            </a:extLst>
          </p:cNvPr>
          <p:cNvSpPr/>
          <p:nvPr/>
        </p:nvSpPr>
        <p:spPr>
          <a:xfrm>
            <a:off x="7986783" y="3383937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c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AF5D37A-0D7E-4C87-B110-7F72EDAEE831}"/>
              </a:ext>
            </a:extLst>
          </p:cNvPr>
          <p:cNvSpPr/>
          <p:nvPr/>
        </p:nvSpPr>
        <p:spPr>
          <a:xfrm>
            <a:off x="9319127" y="3383182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e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285F6C2-826D-4C3B-B0BD-D20AB803075C}"/>
              </a:ext>
            </a:extLst>
          </p:cNvPr>
          <p:cNvSpPr/>
          <p:nvPr/>
        </p:nvSpPr>
        <p:spPr>
          <a:xfrm>
            <a:off x="10011592" y="3383181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f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C2B3807-98C2-4C57-8755-AA9F4ADBEAAB}"/>
              </a:ext>
            </a:extLst>
          </p:cNvPr>
          <p:cNvSpPr/>
          <p:nvPr/>
        </p:nvSpPr>
        <p:spPr>
          <a:xfrm>
            <a:off x="10704057" y="3383181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g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96B402E-7E45-4745-86FC-708AF859FF53}"/>
              </a:ext>
            </a:extLst>
          </p:cNvPr>
          <p:cNvSpPr txBox="1"/>
          <p:nvPr/>
        </p:nvSpPr>
        <p:spPr>
          <a:xfrm>
            <a:off x="6752062" y="2863480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 err="1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</a:t>
            </a:r>
            <a:endParaRPr lang="en-US" sz="2000" spc="50" dirty="0">
              <a:solidFill>
                <a:srgbClr val="00B05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00D1DC6-BF7C-4E1C-A302-15642090CB1A}"/>
              </a:ext>
            </a:extLst>
          </p:cNvPr>
          <p:cNvSpPr txBox="1"/>
          <p:nvPr/>
        </p:nvSpPr>
        <p:spPr>
          <a:xfrm>
            <a:off x="10143203" y="2872924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j</a:t>
            </a:r>
          </a:p>
        </p:txBody>
      </p:sp>
    </p:spTree>
    <p:extLst>
      <p:ext uri="{BB962C8B-B14F-4D97-AF65-F5344CB8AC3E}">
        <p14:creationId xmlns:p14="http://schemas.microsoft.com/office/powerpoint/2010/main" val="1158744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C29D3-2251-4333-8638-AA1219B8A8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1" y="3306546"/>
            <a:ext cx="10512872" cy="258163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702B0A-3BE6-4361-8949-825C921F3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FC063-F3F0-4D2E-8704-432378593526}" type="slidenum">
              <a:rPr lang="en-US" smtClean="0"/>
              <a:t>14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9CA5D8-B264-4096-8BA9-41F478D445C3}"/>
              </a:ext>
            </a:extLst>
          </p:cNvPr>
          <p:cNvSpPr/>
          <p:nvPr/>
        </p:nvSpPr>
        <p:spPr>
          <a:xfrm>
            <a:off x="810732" y="3773600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B1AA62-6F09-41F5-B64F-3620289F65E5}"/>
              </a:ext>
            </a:extLst>
          </p:cNvPr>
          <p:cNvSpPr/>
          <p:nvPr/>
        </p:nvSpPr>
        <p:spPr>
          <a:xfrm>
            <a:off x="1503197" y="3776262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b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F16695-502A-42B9-8737-6EF2AB26D2F3}"/>
              </a:ext>
            </a:extLst>
          </p:cNvPr>
          <p:cNvSpPr/>
          <p:nvPr/>
        </p:nvSpPr>
        <p:spPr>
          <a:xfrm>
            <a:off x="2857126" y="3773595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907FB5-6F1C-406B-B2E1-1455A0E5E4FE}"/>
              </a:ext>
            </a:extLst>
          </p:cNvPr>
          <p:cNvSpPr/>
          <p:nvPr/>
        </p:nvSpPr>
        <p:spPr>
          <a:xfrm>
            <a:off x="2167871" y="3774351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517FC5-8F28-4454-A60E-ED8D37A5D6AF}"/>
              </a:ext>
            </a:extLst>
          </p:cNvPr>
          <p:cNvSpPr/>
          <p:nvPr/>
        </p:nvSpPr>
        <p:spPr>
          <a:xfrm>
            <a:off x="3500215" y="3773596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b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14E02F-9CE1-4B4C-A45E-48F74E11A867}"/>
              </a:ext>
            </a:extLst>
          </p:cNvPr>
          <p:cNvSpPr/>
          <p:nvPr/>
        </p:nvSpPr>
        <p:spPr>
          <a:xfrm>
            <a:off x="4192680" y="3773595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f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DD2F72-79EB-4E7E-854F-2F15C77A4555}"/>
              </a:ext>
            </a:extLst>
          </p:cNvPr>
          <p:cNvSpPr/>
          <p:nvPr/>
        </p:nvSpPr>
        <p:spPr>
          <a:xfrm>
            <a:off x="4885145" y="3773595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43C6F9E-436B-47C3-828E-EC021DA0C50D}"/>
              </a:ext>
            </a:extLst>
          </p:cNvPr>
          <p:cNvSpPr/>
          <p:nvPr/>
        </p:nvSpPr>
        <p:spPr>
          <a:xfrm>
            <a:off x="6625042" y="3768195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4B4308-BDC7-453C-82A5-6A90D7B163EE}"/>
              </a:ext>
            </a:extLst>
          </p:cNvPr>
          <p:cNvSpPr/>
          <p:nvPr/>
        </p:nvSpPr>
        <p:spPr>
          <a:xfrm>
            <a:off x="7317507" y="3770861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b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E022F9A-B64E-46F5-9E46-02563D59EBF5}"/>
              </a:ext>
            </a:extLst>
          </p:cNvPr>
          <p:cNvSpPr/>
          <p:nvPr/>
        </p:nvSpPr>
        <p:spPr>
          <a:xfrm>
            <a:off x="8671436" y="3768194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5B0C36-A0CD-424D-85D0-80EF028C75EF}"/>
              </a:ext>
            </a:extLst>
          </p:cNvPr>
          <p:cNvSpPr/>
          <p:nvPr/>
        </p:nvSpPr>
        <p:spPr>
          <a:xfrm>
            <a:off x="7982181" y="3768950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c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C3ACC08-CFD2-4AE6-A28E-FF6686AA2F18}"/>
              </a:ext>
            </a:extLst>
          </p:cNvPr>
          <p:cNvSpPr/>
          <p:nvPr/>
        </p:nvSpPr>
        <p:spPr>
          <a:xfrm>
            <a:off x="9314525" y="3768195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b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6136DB-1D9A-4963-8339-81082220B73A}"/>
              </a:ext>
            </a:extLst>
          </p:cNvPr>
          <p:cNvSpPr/>
          <p:nvPr/>
        </p:nvSpPr>
        <p:spPr>
          <a:xfrm>
            <a:off x="10006990" y="3768194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f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2A4AC0E-9805-42C3-8B34-EF7F473E3CA5}"/>
              </a:ext>
            </a:extLst>
          </p:cNvPr>
          <p:cNvSpPr/>
          <p:nvPr/>
        </p:nvSpPr>
        <p:spPr>
          <a:xfrm>
            <a:off x="10699455" y="3768194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g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C6CC507-BAB8-486F-B4DD-60A334408B14}"/>
              </a:ext>
            </a:extLst>
          </p:cNvPr>
          <p:cNvSpPr txBox="1">
            <a:spLocks/>
          </p:cNvSpPr>
          <p:nvPr/>
        </p:nvSpPr>
        <p:spPr>
          <a:xfrm>
            <a:off x="651605" y="1321946"/>
            <a:ext cx="10545612" cy="1143000"/>
          </a:xfrm>
          <a:prstGeom prst="rect">
            <a:avLst/>
          </a:prstGeom>
        </p:spPr>
        <p:txBody>
          <a:bodyPr vert="horz" lIns="146288" tIns="73144" rIns="146288" bIns="73144" rtlCol="0" anchor="t" anchorCtr="0">
            <a:norm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O - Optimize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0EC12-4F00-485E-B0D6-28A7CFA40A20}"/>
              </a:ext>
            </a:extLst>
          </p:cNvPr>
          <p:cNvSpPr/>
          <p:nvPr/>
        </p:nvSpPr>
        <p:spPr>
          <a:xfrm>
            <a:off x="753248" y="3697271"/>
            <a:ext cx="2746968" cy="665018"/>
          </a:xfrm>
          <a:prstGeom prst="rect">
            <a:avLst/>
          </a:prstGeom>
          <a:noFill/>
          <a:ln w="28575">
            <a:solidFill>
              <a:srgbClr val="00B05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4A4C072-3FDD-4608-BAD7-DACB84CFA3D0}"/>
              </a:ext>
            </a:extLst>
          </p:cNvPr>
          <p:cNvSpPr/>
          <p:nvPr/>
        </p:nvSpPr>
        <p:spPr>
          <a:xfrm>
            <a:off x="7943768" y="3701111"/>
            <a:ext cx="2021643" cy="665018"/>
          </a:xfrm>
          <a:prstGeom prst="rect">
            <a:avLst/>
          </a:prstGeom>
          <a:noFill/>
          <a:ln w="28575">
            <a:solidFill>
              <a:srgbClr val="00B05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F5CC6F9-10DC-456A-9514-5882FD0B87C6}"/>
              </a:ext>
            </a:extLst>
          </p:cNvPr>
          <p:cNvSpPr txBox="1"/>
          <p:nvPr/>
        </p:nvSpPr>
        <p:spPr>
          <a:xfrm>
            <a:off x="942387" y="3302216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 err="1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</a:t>
            </a:r>
            <a:endParaRPr lang="en-US" sz="2000" spc="50" dirty="0">
              <a:solidFill>
                <a:srgbClr val="00B05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5811EC0-37D7-4AB7-8C10-9176BAA2874B}"/>
              </a:ext>
            </a:extLst>
          </p:cNvPr>
          <p:cNvSpPr txBox="1"/>
          <p:nvPr/>
        </p:nvSpPr>
        <p:spPr>
          <a:xfrm>
            <a:off x="3594619" y="3302216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j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7CF2F4C-EFEE-473F-942C-7E686419910E}"/>
              </a:ext>
            </a:extLst>
          </p:cNvPr>
          <p:cNvSpPr txBox="1"/>
          <p:nvPr/>
        </p:nvSpPr>
        <p:spPr>
          <a:xfrm>
            <a:off x="8132906" y="3279128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 err="1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</a:t>
            </a:r>
            <a:endParaRPr lang="en-US" sz="2000" spc="50" dirty="0">
              <a:solidFill>
                <a:srgbClr val="00B05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95DD8FC-3E5F-484A-8B59-4AE0CA1CC4B6}"/>
              </a:ext>
            </a:extLst>
          </p:cNvPr>
          <p:cNvSpPr txBox="1"/>
          <p:nvPr/>
        </p:nvSpPr>
        <p:spPr>
          <a:xfrm>
            <a:off x="10092414" y="3279128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j</a:t>
            </a:r>
          </a:p>
        </p:txBody>
      </p:sp>
    </p:spTree>
    <p:extLst>
      <p:ext uri="{BB962C8B-B14F-4D97-AF65-F5344CB8AC3E}">
        <p14:creationId xmlns:p14="http://schemas.microsoft.com/office/powerpoint/2010/main" val="4275596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CCD59-BD8F-471D-A98E-47860D0E0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183" y="263960"/>
            <a:ext cx="10514108" cy="1325375"/>
          </a:xfrm>
        </p:spPr>
        <p:txBody>
          <a:bodyPr>
            <a:normAutofit/>
          </a:bodyPr>
          <a:lstStyle/>
          <a:p>
            <a:r>
              <a:rPr lang="en-US" dirty="0"/>
              <a:t>W – Walk Through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BE892FE-F16F-4666-8F5A-938C020F34A2}"/>
              </a:ext>
            </a:extLst>
          </p:cNvPr>
          <p:cNvCxnSpPr>
            <a:cxnSpLocks/>
          </p:cNvCxnSpPr>
          <p:nvPr/>
        </p:nvCxnSpPr>
        <p:spPr>
          <a:xfrm>
            <a:off x="10567720" y="503776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538A81B-446C-4A50-B057-550B637B06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1494950"/>
              </p:ext>
            </p:extLst>
          </p:nvPr>
        </p:nvGraphicFramePr>
        <p:xfrm>
          <a:off x="546260" y="1339273"/>
          <a:ext cx="10953013" cy="54125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326495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CCD59-BD8F-471D-A98E-47860D0E0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46" y="365560"/>
            <a:ext cx="10514108" cy="1325375"/>
          </a:xfrm>
        </p:spPr>
        <p:txBody>
          <a:bodyPr>
            <a:normAutofit/>
          </a:bodyPr>
          <a:lstStyle/>
          <a:p>
            <a:r>
              <a:rPr lang="en-US"/>
              <a:t>I - Implement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BE892FE-F16F-4666-8F5A-938C020F34A2}"/>
              </a:ext>
            </a:extLst>
          </p:cNvPr>
          <p:cNvCxnSpPr>
            <a:cxnSpLocks/>
          </p:cNvCxnSpPr>
          <p:nvPr/>
        </p:nvCxnSpPr>
        <p:spPr>
          <a:xfrm>
            <a:off x="10567720" y="503776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C96570B7-F632-41AF-9C9E-38514F561869}"/>
              </a:ext>
            </a:extLst>
          </p:cNvPr>
          <p:cNvSpPr/>
          <p:nvPr/>
        </p:nvSpPr>
        <p:spPr>
          <a:xfrm>
            <a:off x="838946" y="1498379"/>
            <a:ext cx="9125526" cy="547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GetLSWRCLength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s)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(s ==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0;</a:t>
            </a:r>
          </a:p>
          <a:p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n 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s.Length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HashSet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 set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HashSet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fr-FR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</a:rPr>
              <a:t> ans = 0, i = 0, j = 0;</a:t>
            </a:r>
          </a:p>
          <a:p>
            <a:endParaRPr lang="fr-FR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pt-BR" sz="1400" dirty="0">
                <a:solidFill>
                  <a:srgbClr val="0000FF"/>
                </a:solidFill>
                <a:latin typeface="Consolas" panose="020B0609020204030204" pitchFamily="49" charset="0"/>
              </a:rPr>
              <a:t>	while</a:t>
            </a:r>
            <a:r>
              <a:rPr lang="pt-BR" sz="1400" dirty="0">
                <a:solidFill>
                  <a:srgbClr val="000000"/>
                </a:solidFill>
                <a:latin typeface="Consolas" panose="020B0609020204030204" pitchFamily="49" charset="0"/>
              </a:rPr>
              <a:t> (i &lt; n &amp;&amp; j &lt; n)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(!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set.Contains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(s[j]))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	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	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set.Add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(s[j]);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		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j++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</a:rPr>
              <a:t>	                   ans = </a:t>
            </a:r>
            <a:r>
              <a:rPr lang="fr-FR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Math</a:t>
            </a:r>
            <a:r>
              <a:rPr lang="fr-FR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.Max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</a:rPr>
              <a:t>(ans, j - i);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		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		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4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			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set.Remove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(s[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]);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		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++;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	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ans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7614265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CCD59-BD8F-471D-A98E-47860D0E0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46" y="365560"/>
            <a:ext cx="10514108" cy="1325375"/>
          </a:xfrm>
        </p:spPr>
        <p:txBody>
          <a:bodyPr>
            <a:normAutofit/>
          </a:bodyPr>
          <a:lstStyle/>
          <a:p>
            <a:r>
              <a:rPr lang="en-US"/>
              <a:t>T - Test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BE892FE-F16F-4666-8F5A-938C020F34A2}"/>
              </a:ext>
            </a:extLst>
          </p:cNvPr>
          <p:cNvCxnSpPr>
            <a:cxnSpLocks/>
          </p:cNvCxnSpPr>
          <p:nvPr/>
        </p:nvCxnSpPr>
        <p:spPr>
          <a:xfrm>
            <a:off x="10567720" y="503776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112B7-DEA9-48A6-AB21-D3FA4A3B4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1" y="2595342"/>
            <a:ext cx="10512872" cy="398094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Does this work for null Strings?</a:t>
            </a:r>
          </a:p>
          <a:p>
            <a:r>
              <a:rPr lang="en-US" dirty="0"/>
              <a:t>Does this work for empty Strings?</a:t>
            </a:r>
          </a:p>
          <a:p>
            <a:r>
              <a:rPr lang="en-US" dirty="0"/>
              <a:t>Run through an example from ‘input with single character’ class</a:t>
            </a:r>
          </a:p>
          <a:p>
            <a:r>
              <a:rPr lang="en-US" dirty="0"/>
              <a:t>Run through an example from ‘input with multiple characters’ class</a:t>
            </a:r>
          </a:p>
          <a:p>
            <a:r>
              <a:rPr lang="en-US" dirty="0"/>
              <a:t>Run through an example from ‘input with no repeating characters’ class</a:t>
            </a:r>
          </a:p>
          <a:p>
            <a:r>
              <a:rPr lang="en-US" dirty="0"/>
              <a:t>Run through an example from ‘input with single repeating characters’ class</a:t>
            </a:r>
          </a:p>
          <a:p>
            <a:r>
              <a:rPr lang="en-US" dirty="0"/>
              <a:t>Run through an example based on your case sensitivity decision</a:t>
            </a:r>
          </a:p>
          <a:p>
            <a:r>
              <a:rPr lang="en-US" dirty="0"/>
              <a:t>Run through an example from ‘same substring appears twice’ class</a:t>
            </a:r>
          </a:p>
          <a:p>
            <a:r>
              <a:rPr lang="en-US" dirty="0"/>
              <a:t>Run through an example from ‘same substring appears twice, second time progresses into bigger substring’ class</a:t>
            </a:r>
          </a:p>
          <a:p>
            <a:endParaRPr lang="en-US" dirty="0"/>
          </a:p>
          <a:p>
            <a:r>
              <a:rPr lang="en-US" dirty="0"/>
              <a:t>If you do not have enough time, choose examples that help you run through multiple cases in one go or, choose the most probable inputs.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655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5BDAD94-B26B-4FB5-AF58-1226764809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8309" y="1024559"/>
            <a:ext cx="10819785" cy="766221"/>
          </a:xfrm>
        </p:spPr>
        <p:txBody>
          <a:bodyPr/>
          <a:lstStyle/>
          <a:p>
            <a:r>
              <a:rPr lang="en-US" dirty="0"/>
              <a:t>Arrays!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DA8DD5-580D-4B7F-8E4F-A1E1E61F67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8310" y="2343265"/>
            <a:ext cx="3646834" cy="1702262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004B50"/>
                </a:solidFill>
              </a:rPr>
              <a:t>Popular to test</a:t>
            </a:r>
          </a:p>
          <a:p>
            <a:pPr lvl="1">
              <a:spcBef>
                <a:spcPts val="0"/>
              </a:spcBef>
            </a:pPr>
            <a:r>
              <a:rPr lang="en-US" dirty="0"/>
              <a:t>Algorithmic thinking</a:t>
            </a:r>
          </a:p>
          <a:p>
            <a:pPr lvl="1">
              <a:spcBef>
                <a:spcPts val="0"/>
              </a:spcBef>
            </a:pPr>
            <a:r>
              <a:rPr lang="en-US" dirty="0"/>
              <a:t>Grasp of coding language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rgbClr val="004B50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004B50"/>
                </a:solidFill>
              </a:rPr>
              <a:t>Common problems</a:t>
            </a:r>
          </a:p>
          <a:p>
            <a:pPr lvl="1"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  <a:hlinkClick r:id="rId2"/>
              </a:rPr>
              <a:t>Merge sorted arrays</a:t>
            </a:r>
            <a:endParaRPr lang="en-US" dirty="0">
              <a:solidFill>
                <a:schemeClr val="tx1"/>
              </a:solidFill>
            </a:endParaRPr>
          </a:p>
          <a:p>
            <a:pPr lvl="1"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  <a:hlinkClick r:id="rId3"/>
              </a:rPr>
              <a:t>Move zeroes</a:t>
            </a:r>
            <a:endParaRPr lang="en-US" dirty="0">
              <a:solidFill>
                <a:schemeClr val="tx1"/>
              </a:solidFill>
            </a:endParaRPr>
          </a:p>
          <a:p>
            <a:pPr lvl="1"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  <a:hlinkClick r:id="rId4"/>
              </a:rPr>
              <a:t>Remove duplicates from sorted array</a:t>
            </a:r>
            <a:endParaRPr lang="en-US" dirty="0">
              <a:solidFill>
                <a:schemeClr val="tx1"/>
              </a:solidFill>
            </a:endParaRPr>
          </a:p>
          <a:p>
            <a:pPr marL="163401" lvl="1" indent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hlinkClick r:id="rId5"/>
              </a:rPr>
              <a:t>(Many more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  <a:p>
            <a:pPr marL="163401" lvl="1" indent="0">
              <a:spcBef>
                <a:spcPts val="0"/>
              </a:spcBef>
              <a:buNone/>
            </a:pPr>
            <a:endParaRPr lang="en-US" dirty="0"/>
          </a:p>
          <a:p>
            <a:pPr marL="163401" lvl="1" indent="0">
              <a:spcBef>
                <a:spcPts val="0"/>
              </a:spcBef>
              <a:buNone/>
            </a:pPr>
            <a:endParaRPr lang="en-US" dirty="0"/>
          </a:p>
          <a:p>
            <a:pPr lvl="1">
              <a:spcBef>
                <a:spcPts val="0"/>
              </a:spcBef>
            </a:pP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2938D4B2-007E-4428-8C35-6226EF52C3FA}"/>
              </a:ext>
            </a:extLst>
          </p:cNvPr>
          <p:cNvSpPr txBox="1">
            <a:spLocks/>
          </p:cNvSpPr>
          <p:nvPr/>
        </p:nvSpPr>
        <p:spPr>
          <a:xfrm>
            <a:off x="4930214" y="2553324"/>
            <a:ext cx="5434935" cy="29844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69860" marR="0" indent="-169860" algn="l" defTabSz="508623" rtl="0" eaLnBrk="1" fontAlgn="auto" latinLnBrk="0" hangingPunct="1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  <a:defRPr lang="en-US" sz="2000" b="0" kern="1200" cap="none" spc="0" baseline="0" dirty="0" smtClean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2432" indent="-285747" algn="l" defTabSz="508623" rtl="0" eaLnBrk="1" latinLnBrk="0" hangingPunct="1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lang="en-US" sz="2000" kern="1200" dirty="0" smtClean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2pPr>
            <a:lvl3pPr marL="619116" indent="-285747" algn="l" defTabSz="508623" rtl="0" eaLnBrk="1" latinLnBrk="0" hangingPunct="1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chemeClr val="accent4"/>
              </a:buClr>
              <a:buFont typeface="Arial" panose="020B0604020202020204" pitchFamily="34" charset="0"/>
              <a:buChar char="•"/>
              <a:defRPr lang="en-US" sz="2000" kern="1200" baseline="0" dirty="0" smtClean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3pPr>
            <a:lvl4pPr marL="787391" indent="-285747" algn="l" defTabSz="508623" rtl="0" eaLnBrk="1" latinLnBrk="0" hangingPunct="1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Tx/>
              <a:buFont typeface="Wingdings" panose="05000000000000000000" pitchFamily="2" charset="2"/>
              <a:buNone/>
              <a:defRPr lang="en-US" sz="2000" kern="1200" dirty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4pPr>
            <a:lvl5pPr marL="0" indent="0" algn="l" defTabSz="508623" rtl="0" eaLnBrk="1" latinLnBrk="0" hangingPunct="1">
              <a:lnSpc>
                <a:spcPct val="90000"/>
              </a:lnSpc>
              <a:spcBef>
                <a:spcPct val="20000"/>
              </a:spcBef>
              <a:spcAft>
                <a:spcPts val="417"/>
              </a:spcAft>
              <a:buFont typeface="Arial"/>
              <a:buNone/>
              <a:defRPr lang="en-US" sz="1391" b="1" kern="1200" cap="all" spc="209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797425" indent="-254311" algn="l" defTabSz="508623" rtl="0" eaLnBrk="1" latinLnBrk="0" hangingPunct="1">
              <a:spcBef>
                <a:spcPct val="20000"/>
              </a:spcBef>
              <a:buFont typeface="Arial"/>
              <a:buChar char="•"/>
              <a:defRPr sz="2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06046" indent="-254311" algn="l" defTabSz="508623" rtl="0" eaLnBrk="1" latinLnBrk="0" hangingPunct="1">
              <a:spcBef>
                <a:spcPct val="20000"/>
              </a:spcBef>
              <a:buFont typeface="Arial"/>
              <a:buChar char="•"/>
              <a:defRPr sz="2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14667" indent="-254311" algn="l" defTabSz="508623" rtl="0" eaLnBrk="1" latinLnBrk="0" hangingPunct="1">
              <a:spcBef>
                <a:spcPct val="20000"/>
              </a:spcBef>
              <a:buFont typeface="Arial"/>
              <a:buChar char="•"/>
              <a:defRPr sz="2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3290" indent="-254311" algn="l" defTabSz="508623" rtl="0" eaLnBrk="1" latinLnBrk="0" hangingPunct="1">
              <a:spcBef>
                <a:spcPct val="20000"/>
              </a:spcBef>
              <a:buFont typeface="Arial"/>
              <a:buChar char="•"/>
              <a:defRPr sz="2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498603">
              <a:spcBef>
                <a:spcPts val="0"/>
              </a:spcBef>
              <a:buClr>
                <a:srgbClr val="004B50"/>
              </a:buClr>
              <a:buNone/>
            </a:pPr>
            <a:r>
              <a:rPr lang="en-US" sz="1961" dirty="0">
                <a:solidFill>
                  <a:srgbClr val="004B50"/>
                </a:solidFill>
              </a:rPr>
              <a:t>Common Mistakes</a:t>
            </a:r>
          </a:p>
          <a:p>
            <a:pPr marL="443519" lvl="1" indent="-280118" defTabSz="498603">
              <a:spcBef>
                <a:spcPts val="0"/>
              </a:spcBef>
            </a:pPr>
            <a:r>
              <a:rPr lang="en-US" sz="1961" dirty="0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While looping over arrays, ensure the index is always in range</a:t>
            </a:r>
          </a:p>
          <a:p>
            <a:pPr marL="443519" lvl="1" indent="-280118" defTabSz="498603">
              <a:spcBef>
                <a:spcPts val="0"/>
              </a:spcBef>
            </a:pPr>
            <a:r>
              <a:rPr lang="en-US" sz="1961" dirty="0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Arrays use 0 based indexing, just like strings</a:t>
            </a:r>
          </a:p>
          <a:p>
            <a:pPr marL="443519" lvl="1" indent="-280118" defTabSz="498603">
              <a:spcBef>
                <a:spcPts val="0"/>
              </a:spcBef>
            </a:pPr>
            <a:r>
              <a:rPr lang="en-US" b="1" dirty="0"/>
              <a:t>Arrays are reference types -  </a:t>
            </a:r>
            <a:r>
              <a:rPr lang="en-US" dirty="0"/>
              <a:t>so when they are passed from one method to another, the changes made in the called method are persisted in the caller method.</a:t>
            </a:r>
          </a:p>
          <a:p>
            <a:pPr marL="443519" lvl="1" indent="-280118" defTabSz="498603">
              <a:spcBef>
                <a:spcPts val="0"/>
              </a:spcBef>
            </a:pPr>
            <a:r>
              <a:rPr lang="en-US" b="1" dirty="0"/>
              <a:t>Arrays are reference types  - </a:t>
            </a:r>
            <a:r>
              <a:rPr lang="en-US" dirty="0"/>
              <a:t>so</a:t>
            </a:r>
            <a:r>
              <a:rPr lang="en-US" b="1" dirty="0"/>
              <a:t> </a:t>
            </a:r>
            <a:r>
              <a:rPr lang="en-US" dirty="0"/>
              <a:t>they can be NULL</a:t>
            </a:r>
          </a:p>
          <a:p>
            <a:pPr marL="606919" lvl="2" indent="-280118" defTabSz="498603">
              <a:spcBef>
                <a:spcPts val="0"/>
              </a:spcBef>
              <a:buClr>
                <a:srgbClr val="004B50"/>
              </a:buClr>
            </a:pPr>
            <a:endParaRPr lang="en-US" sz="1961" dirty="0">
              <a:gradFill>
                <a:gsLst>
                  <a:gs pos="79646">
                    <a:srgbClr val="737373"/>
                  </a:gs>
                  <a:gs pos="63000">
                    <a:srgbClr val="737373"/>
                  </a:gs>
                </a:gsLst>
                <a:lin ang="5400000" scaled="1"/>
              </a:gradFill>
              <a:latin typeface="Segoe UI Semilight"/>
            </a:endParaRPr>
          </a:p>
          <a:p>
            <a:pPr marL="163401" lvl="1" indent="0" defTabSz="498603">
              <a:spcBef>
                <a:spcPts val="0"/>
              </a:spcBef>
              <a:buNone/>
            </a:pPr>
            <a:endParaRPr lang="en-US" sz="1961" dirty="0">
              <a:gradFill>
                <a:gsLst>
                  <a:gs pos="79646">
                    <a:srgbClr val="737373"/>
                  </a:gs>
                  <a:gs pos="63000">
                    <a:srgbClr val="737373"/>
                  </a:gs>
                </a:gsLst>
                <a:lin ang="5400000" scaled="1"/>
              </a:gradFill>
              <a:latin typeface="Segoe UI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657265112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957D764-E68B-4DEF-94F2-49779F00A9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1605" y="467074"/>
            <a:ext cx="10819785" cy="766221"/>
          </a:xfrm>
        </p:spPr>
        <p:txBody>
          <a:bodyPr/>
          <a:lstStyle/>
          <a:p>
            <a:r>
              <a:rPr lang="en-US" dirty="0"/>
              <a:t>Arrays Tool Box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F958395-D253-4C74-98CA-0572D15E4B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6869064"/>
              </p:ext>
            </p:extLst>
          </p:nvPr>
        </p:nvGraphicFramePr>
        <p:xfrm>
          <a:off x="668308" y="1571115"/>
          <a:ext cx="10590819" cy="2385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60254">
                  <a:extLst>
                    <a:ext uri="{9D8B030D-6E8A-4147-A177-3AD203B41FA5}">
                      <a16:colId xmlns:a16="http://schemas.microsoft.com/office/drawing/2014/main" val="3299554169"/>
                    </a:ext>
                  </a:extLst>
                </a:gridCol>
                <a:gridCol w="7030565">
                  <a:extLst>
                    <a:ext uri="{9D8B030D-6E8A-4147-A177-3AD203B41FA5}">
                      <a16:colId xmlns:a16="http://schemas.microsoft.com/office/drawing/2014/main" val="1925342188"/>
                    </a:ext>
                  </a:extLst>
                </a:gridCol>
              </a:tblGrid>
              <a:tr h="343259">
                <a:tc>
                  <a:txBody>
                    <a:bodyPr/>
                    <a:lstStyle/>
                    <a:p>
                      <a:r>
                        <a:rPr lang="en-US" sz="1900" dirty="0"/>
                        <a:t>Method</a:t>
                      </a:r>
                    </a:p>
                  </a:txBody>
                  <a:tcPr marL="89642" marR="89642" marT="44821" marB="44821"/>
                </a:tc>
                <a:tc>
                  <a:txBody>
                    <a:bodyPr/>
                    <a:lstStyle/>
                    <a:p>
                      <a:r>
                        <a:rPr lang="en-US" sz="1900" dirty="0"/>
                        <a:t>Description</a:t>
                      </a:r>
                    </a:p>
                  </a:txBody>
                  <a:tcPr marL="89642" marR="89642" marT="44821" marB="44821"/>
                </a:tc>
                <a:extLst>
                  <a:ext uri="{0D108BD9-81ED-4DB2-BD59-A6C34878D82A}">
                    <a16:rowId xmlns:a16="http://schemas.microsoft.com/office/drawing/2014/main" val="2263573234"/>
                  </a:ext>
                </a:extLst>
              </a:tr>
              <a:tr h="606600">
                <a:tc>
                  <a:txBody>
                    <a:bodyPr/>
                    <a:lstStyle/>
                    <a:p>
                      <a:r>
                        <a:rPr lang="en-US" sz="1900" dirty="0" err="1"/>
                        <a:t>arr</a:t>
                      </a:r>
                      <a:r>
                        <a:rPr lang="en-US" sz="1900" dirty="0"/>
                        <a:t>[x]</a:t>
                      </a:r>
                    </a:p>
                  </a:txBody>
                  <a:tcPr marL="89642" marR="89642" marT="44821" marB="44821"/>
                </a:tc>
                <a:tc>
                  <a:txBody>
                    <a:bodyPr/>
                    <a:lstStyle/>
                    <a:p>
                      <a:r>
                        <a:rPr lang="en-US" sz="1900" dirty="0"/>
                        <a:t>Returns the element stored at the index x in array arr. Remember 0 based indexing.</a:t>
                      </a:r>
                    </a:p>
                  </a:txBody>
                  <a:tcPr marL="89642" marR="89642" marT="44821" marB="44821"/>
                </a:tc>
                <a:extLst>
                  <a:ext uri="{0D108BD9-81ED-4DB2-BD59-A6C34878D82A}">
                    <a16:rowId xmlns:a16="http://schemas.microsoft.com/office/drawing/2014/main" val="1662511680"/>
                  </a:ext>
                </a:extLst>
              </a:tr>
              <a:tr h="606600">
                <a:tc>
                  <a:txBody>
                    <a:bodyPr/>
                    <a:lstStyle/>
                    <a:p>
                      <a:r>
                        <a:rPr lang="en-US" sz="1900" dirty="0"/>
                        <a:t>Length()</a:t>
                      </a:r>
                    </a:p>
                  </a:txBody>
                  <a:tcPr marL="89642" marR="89642" marT="44821" marB="44821"/>
                </a:tc>
                <a:tc>
                  <a:txBody>
                    <a:bodyPr/>
                    <a:lstStyle/>
                    <a:p>
                      <a:r>
                        <a:rPr lang="en-US" sz="1900" dirty="0"/>
                        <a:t>Returns the count of the items in the array. NOTE the index of the last element is Length-1</a:t>
                      </a:r>
                    </a:p>
                  </a:txBody>
                  <a:tcPr marL="89642" marR="89642" marT="44821" marB="44821"/>
                </a:tc>
                <a:extLst>
                  <a:ext uri="{0D108BD9-81ED-4DB2-BD59-A6C34878D82A}">
                    <a16:rowId xmlns:a16="http://schemas.microsoft.com/office/drawing/2014/main" val="2716144999"/>
                  </a:ext>
                </a:extLst>
              </a:tr>
              <a:tr h="606600">
                <a:tc>
                  <a:txBody>
                    <a:bodyPr/>
                    <a:lstStyle/>
                    <a:p>
                      <a:r>
                        <a:rPr lang="en-US" sz="1900" dirty="0"/>
                        <a:t>Sort()</a:t>
                      </a:r>
                    </a:p>
                  </a:txBody>
                  <a:tcPr marL="89642" marR="89642" marT="44821" marB="44821"/>
                </a:tc>
                <a:tc>
                  <a:txBody>
                    <a:bodyPr/>
                    <a:lstStyle/>
                    <a:p>
                      <a:r>
                        <a:rPr lang="en-US" sz="1900" dirty="0"/>
                        <a:t>Sorts the array elements in place. NOTE: It is a static method in .NET</a:t>
                      </a:r>
                    </a:p>
                  </a:txBody>
                  <a:tcPr marL="89642" marR="89642" marT="44821" marB="44821"/>
                </a:tc>
                <a:extLst>
                  <a:ext uri="{0D108BD9-81ED-4DB2-BD59-A6C34878D82A}">
                    <a16:rowId xmlns:a16="http://schemas.microsoft.com/office/drawing/2014/main" val="3015914561"/>
                  </a:ext>
                </a:extLst>
              </a:tr>
            </a:tbl>
          </a:graphicData>
        </a:graphic>
      </p:graphicFrame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CEC5942F-2C95-4DCE-B1B4-91FE4705C7D0}"/>
              </a:ext>
            </a:extLst>
          </p:cNvPr>
          <p:cNvSpPr txBox="1">
            <a:spLocks noGrp="1"/>
          </p:cNvSpPr>
          <p:nvPr>
            <p:ph type="body" sz="quarter" idx="16"/>
          </p:nvPr>
        </p:nvSpPr>
        <p:spPr>
          <a:xfrm>
            <a:off x="668308" y="4164706"/>
            <a:ext cx="10516926" cy="24350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69860" marR="0" indent="-169860" algn="l" defTabSz="508623" rtl="0" eaLnBrk="1" fontAlgn="auto" latinLnBrk="0" hangingPunct="1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  <a:defRPr lang="en-US" sz="2000" b="0" kern="1200" cap="none" spc="0" baseline="0" dirty="0" smtClean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2432" indent="-285747" algn="l" defTabSz="508623" rtl="0" eaLnBrk="1" latinLnBrk="0" hangingPunct="1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lang="en-US" sz="2000" kern="1200" dirty="0" smtClean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2pPr>
            <a:lvl3pPr marL="619116" indent="-285747" algn="l" defTabSz="508623" rtl="0" eaLnBrk="1" latinLnBrk="0" hangingPunct="1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chemeClr val="accent4"/>
              </a:buClr>
              <a:buFont typeface="Arial" panose="020B0604020202020204" pitchFamily="34" charset="0"/>
              <a:buChar char="•"/>
              <a:defRPr lang="en-US" sz="2000" kern="1200" baseline="0" dirty="0" smtClean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3pPr>
            <a:lvl4pPr marL="787391" indent="-285747" algn="l" defTabSz="508623" rtl="0" eaLnBrk="1" latinLnBrk="0" hangingPunct="1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Tx/>
              <a:buFont typeface="Wingdings" panose="05000000000000000000" pitchFamily="2" charset="2"/>
              <a:buNone/>
              <a:defRPr lang="en-US" sz="2000" kern="1200" dirty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4pPr>
            <a:lvl5pPr marL="0" indent="0" algn="l" defTabSz="508623" rtl="0" eaLnBrk="1" latinLnBrk="0" hangingPunct="1">
              <a:lnSpc>
                <a:spcPct val="90000"/>
              </a:lnSpc>
              <a:spcBef>
                <a:spcPct val="20000"/>
              </a:spcBef>
              <a:spcAft>
                <a:spcPts val="417"/>
              </a:spcAft>
              <a:buFont typeface="Arial"/>
              <a:buNone/>
              <a:defRPr lang="en-US" sz="1391" b="1" kern="1200" cap="all" spc="209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797425" indent="-254311" algn="l" defTabSz="508623" rtl="0" eaLnBrk="1" latinLnBrk="0" hangingPunct="1">
              <a:spcBef>
                <a:spcPct val="20000"/>
              </a:spcBef>
              <a:buFont typeface="Arial"/>
              <a:buChar char="•"/>
              <a:defRPr sz="2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06046" indent="-254311" algn="l" defTabSz="508623" rtl="0" eaLnBrk="1" latinLnBrk="0" hangingPunct="1">
              <a:spcBef>
                <a:spcPct val="20000"/>
              </a:spcBef>
              <a:buFont typeface="Arial"/>
              <a:buChar char="•"/>
              <a:defRPr sz="2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14667" indent="-254311" algn="l" defTabSz="508623" rtl="0" eaLnBrk="1" latinLnBrk="0" hangingPunct="1">
              <a:spcBef>
                <a:spcPct val="20000"/>
              </a:spcBef>
              <a:buFont typeface="Arial"/>
              <a:buChar char="•"/>
              <a:defRPr sz="2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3290" indent="-254311" algn="l" defTabSz="508623" rtl="0" eaLnBrk="1" latinLnBrk="0" hangingPunct="1">
              <a:spcBef>
                <a:spcPct val="20000"/>
              </a:spcBef>
              <a:buFont typeface="Arial"/>
              <a:buChar char="•"/>
              <a:defRPr sz="2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498603">
              <a:spcBef>
                <a:spcPts val="0"/>
              </a:spcBef>
              <a:buClr>
                <a:srgbClr val="004B50"/>
              </a:buClr>
              <a:buNone/>
            </a:pPr>
            <a:r>
              <a:rPr lang="en-US" sz="1961" dirty="0">
                <a:solidFill>
                  <a:srgbClr val="004B50"/>
                </a:solidFill>
              </a:rPr>
              <a:t>Time Complexity</a:t>
            </a:r>
          </a:p>
          <a:p>
            <a:pPr marL="443519" lvl="1" indent="-280118" defTabSz="498603">
              <a:spcBef>
                <a:spcPts val="0"/>
              </a:spcBef>
            </a:pPr>
            <a:r>
              <a:rPr lang="en-US" sz="1600" dirty="0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Looping array takes O(n) time, where n is the size of the array</a:t>
            </a:r>
          </a:p>
          <a:p>
            <a:pPr marL="443519" lvl="1" indent="-280118" defTabSz="498603">
              <a:spcBef>
                <a:spcPts val="0"/>
              </a:spcBef>
            </a:pPr>
            <a:r>
              <a:rPr lang="en-US" sz="1600" dirty="0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Look up a value in an array</a:t>
            </a:r>
          </a:p>
          <a:p>
            <a:pPr marL="610203" lvl="2" indent="-280118" defTabSz="498603">
              <a:spcBef>
                <a:spcPts val="0"/>
              </a:spcBef>
            </a:pPr>
            <a:r>
              <a:rPr lang="en-US" sz="1600" dirty="0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O(n) if the array is unsorted</a:t>
            </a:r>
          </a:p>
          <a:p>
            <a:pPr marL="610203" lvl="2" indent="-280118" defTabSz="498603">
              <a:spcBef>
                <a:spcPts val="0"/>
              </a:spcBef>
            </a:pPr>
            <a:r>
              <a:rPr lang="en-US" sz="1600" dirty="0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O(log n) if the array is sorted</a:t>
            </a:r>
          </a:p>
          <a:p>
            <a:pPr marL="610203" lvl="2" indent="-280118" defTabSz="498603">
              <a:spcBef>
                <a:spcPts val="0"/>
              </a:spcBef>
            </a:pPr>
            <a:r>
              <a:rPr lang="en-US" sz="1600" dirty="0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O(1) if a Dictionary/</a:t>
            </a:r>
            <a:r>
              <a:rPr lang="en-US" sz="1600" dirty="0" err="1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HashTable</a:t>
            </a:r>
            <a:r>
              <a:rPr lang="en-US" sz="1600" dirty="0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 is populated with all the array values</a:t>
            </a:r>
          </a:p>
          <a:p>
            <a:pPr marL="443519" lvl="1" indent="-280118" defTabSz="498603">
              <a:spcBef>
                <a:spcPts val="0"/>
              </a:spcBef>
            </a:pPr>
            <a:r>
              <a:rPr lang="en-US" sz="1600" dirty="0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Sorting an array</a:t>
            </a:r>
          </a:p>
          <a:p>
            <a:pPr marL="610203" lvl="2" indent="-280118" defTabSz="498603">
              <a:spcBef>
                <a:spcPts val="0"/>
              </a:spcBef>
            </a:pPr>
            <a:r>
              <a:rPr lang="en-US" sz="1600" dirty="0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O(n*log n) using merge sort </a:t>
            </a:r>
            <a:r>
              <a:rPr lang="en-US" sz="1600" dirty="0" err="1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etc</a:t>
            </a:r>
            <a:endParaRPr lang="en-US" sz="1600" dirty="0">
              <a:gradFill>
                <a:gsLst>
                  <a:gs pos="79646">
                    <a:srgbClr val="737373"/>
                  </a:gs>
                  <a:gs pos="63000">
                    <a:srgbClr val="737373"/>
                  </a:gs>
                </a:gsLst>
                <a:lin ang="5400000" scaled="1"/>
              </a:gradFill>
              <a:latin typeface="Segoe UI Semilight"/>
            </a:endParaRPr>
          </a:p>
          <a:p>
            <a:pPr marL="610203" lvl="2" indent="-280118" defTabSz="498603">
              <a:spcBef>
                <a:spcPts val="0"/>
              </a:spcBef>
            </a:pPr>
            <a:r>
              <a:rPr lang="en-US" sz="1600" dirty="0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O(n) if the values of the array are in a small range using bucket sort </a:t>
            </a:r>
            <a:r>
              <a:rPr lang="en-US" sz="1600" dirty="0" err="1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etc</a:t>
            </a:r>
            <a:endParaRPr lang="en-US" sz="1600" dirty="0">
              <a:gradFill>
                <a:gsLst>
                  <a:gs pos="79646">
                    <a:srgbClr val="737373"/>
                  </a:gs>
                  <a:gs pos="63000">
                    <a:srgbClr val="737373"/>
                  </a:gs>
                </a:gsLst>
                <a:lin ang="5400000" scaled="1"/>
              </a:gradFill>
              <a:latin typeface="Segoe UI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284965839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F17E2D-5963-475C-8A1A-0614463CD0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232409-3E02-40A4-8A07-BB718A6E7D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Homework submission guidelines</a:t>
            </a:r>
          </a:p>
          <a:p>
            <a:r>
              <a:rPr lang="en-US" dirty="0"/>
              <a:t>TEBOW IT review for last week’s homework assignment (Longest Substring Without Repeating Characters)</a:t>
            </a:r>
          </a:p>
          <a:p>
            <a:r>
              <a:rPr lang="en-US" dirty="0"/>
              <a:t>Arrays!</a:t>
            </a:r>
          </a:p>
          <a:p>
            <a:r>
              <a:rPr lang="en-US" dirty="0"/>
              <a:t>Classroom problem: Two Sum</a:t>
            </a:r>
          </a:p>
          <a:p>
            <a:r>
              <a:rPr lang="en-US" dirty="0"/>
              <a:t>Homework problem</a:t>
            </a:r>
          </a:p>
        </p:txBody>
      </p:sp>
    </p:spTree>
    <p:extLst>
      <p:ext uri="{BB962C8B-B14F-4D97-AF65-F5344CB8AC3E}">
        <p14:creationId xmlns:p14="http://schemas.microsoft.com/office/powerpoint/2010/main" val="222409411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DB00528-89B4-40AA-8A60-194393BD29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Pictures are helpful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1F8B15-EF18-435E-85E5-A7DC1364A37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9290" y="2526527"/>
            <a:ext cx="10773080" cy="2984830"/>
          </a:xfrm>
        </p:spPr>
        <p:txBody>
          <a:bodyPr/>
          <a:lstStyle/>
          <a:p>
            <a:r>
              <a:rPr lang="en-US" dirty="0"/>
              <a:t>Example: an integer array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53C1C53-9938-4B7C-9947-889C8A18A4F6}"/>
              </a:ext>
            </a:extLst>
          </p:cNvPr>
          <p:cNvSpPr/>
          <p:nvPr/>
        </p:nvSpPr>
        <p:spPr>
          <a:xfrm>
            <a:off x="1401309" y="3429000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E20EC1-9D03-4044-AFAB-3ECA970AB3B4}"/>
              </a:ext>
            </a:extLst>
          </p:cNvPr>
          <p:cNvSpPr/>
          <p:nvPr/>
        </p:nvSpPr>
        <p:spPr>
          <a:xfrm>
            <a:off x="2063324" y="3429000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7D9F00-F208-4CAF-845C-BAC4B101F320}"/>
              </a:ext>
            </a:extLst>
          </p:cNvPr>
          <p:cNvSpPr/>
          <p:nvPr/>
        </p:nvSpPr>
        <p:spPr>
          <a:xfrm>
            <a:off x="3366746" y="344391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-3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4E6A731-0087-4A98-B786-AC5B4B7DF406}"/>
              </a:ext>
            </a:extLst>
          </p:cNvPr>
          <p:cNvSpPr/>
          <p:nvPr/>
        </p:nvSpPr>
        <p:spPr>
          <a:xfrm>
            <a:off x="2715035" y="344391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9056BCF-1DBC-4C26-BDD6-33B59E44A910}"/>
              </a:ext>
            </a:extLst>
          </p:cNvPr>
          <p:cNvSpPr/>
          <p:nvPr/>
        </p:nvSpPr>
        <p:spPr>
          <a:xfrm>
            <a:off x="4037922" y="3429000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B39F42A-346D-4756-9806-40CDABD79CD9}"/>
              </a:ext>
            </a:extLst>
          </p:cNvPr>
          <p:cNvSpPr/>
          <p:nvPr/>
        </p:nvSpPr>
        <p:spPr>
          <a:xfrm>
            <a:off x="4716775" y="3428999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5A56AC-DA67-4DBA-AE4F-4953B63C5FEB}"/>
              </a:ext>
            </a:extLst>
          </p:cNvPr>
          <p:cNvSpPr/>
          <p:nvPr/>
        </p:nvSpPr>
        <p:spPr>
          <a:xfrm>
            <a:off x="5425440" y="3425077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-98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92632D2-E589-4917-8E1D-EB0EBE032CD6}"/>
              </a:ext>
            </a:extLst>
          </p:cNvPr>
          <p:cNvSpPr txBox="1"/>
          <p:nvPr/>
        </p:nvSpPr>
        <p:spPr>
          <a:xfrm>
            <a:off x="1475532" y="3069585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25FCDC-3974-4048-B739-5F7FC652D8AF}"/>
              </a:ext>
            </a:extLst>
          </p:cNvPr>
          <p:cNvSpPr txBox="1"/>
          <p:nvPr/>
        </p:nvSpPr>
        <p:spPr>
          <a:xfrm>
            <a:off x="2149027" y="3069585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CB89D32-FF3B-4648-A03F-816F2799BEF2}"/>
              </a:ext>
            </a:extLst>
          </p:cNvPr>
          <p:cNvSpPr txBox="1"/>
          <p:nvPr/>
        </p:nvSpPr>
        <p:spPr>
          <a:xfrm>
            <a:off x="2800480" y="3069585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79D3832-AD49-4C6D-A8A7-D3586DD05840}"/>
              </a:ext>
            </a:extLst>
          </p:cNvPr>
          <p:cNvSpPr txBox="1"/>
          <p:nvPr/>
        </p:nvSpPr>
        <p:spPr>
          <a:xfrm>
            <a:off x="3458866" y="3069585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BA6FB30-3267-437D-A665-73FA3BF529DC}"/>
              </a:ext>
            </a:extLst>
          </p:cNvPr>
          <p:cNvSpPr txBox="1"/>
          <p:nvPr/>
        </p:nvSpPr>
        <p:spPr>
          <a:xfrm>
            <a:off x="4131510" y="3069585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30827D5-D6F4-448A-9E81-26C4F885A0F5}"/>
              </a:ext>
            </a:extLst>
          </p:cNvPr>
          <p:cNvSpPr txBox="1"/>
          <p:nvPr/>
        </p:nvSpPr>
        <p:spPr>
          <a:xfrm>
            <a:off x="4797833" y="3069585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0C6FFAD-BA32-4A57-99DC-02352F2DC550}"/>
              </a:ext>
            </a:extLst>
          </p:cNvPr>
          <p:cNvSpPr txBox="1"/>
          <p:nvPr/>
        </p:nvSpPr>
        <p:spPr>
          <a:xfrm>
            <a:off x="5525656" y="3069585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376209627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3E64002-1486-4FC3-8DFD-0EF7474ABBB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Classroom Problem -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66CE3D-7B85-4369-AB37-BB6A06A5F76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44779" y="2498887"/>
            <a:ext cx="7027273" cy="2604438"/>
          </a:xfrm>
        </p:spPr>
        <p:txBody>
          <a:bodyPr/>
          <a:lstStyle/>
          <a:p>
            <a:r>
              <a:rPr lang="en-US" dirty="0"/>
              <a:t>Given an array of integers, return two integers such that they add up to a specific target.</a:t>
            </a:r>
          </a:p>
          <a:p>
            <a:endParaRPr lang="en-US" dirty="0"/>
          </a:p>
          <a:p>
            <a:r>
              <a:rPr lang="en-US" dirty="0"/>
              <a:t>You may assume that each input would have exactly one solution, and you may not use the same element twice.</a:t>
            </a:r>
          </a:p>
          <a:p>
            <a:endParaRPr lang="en-US" dirty="0"/>
          </a:p>
          <a:p>
            <a:r>
              <a:rPr lang="en-US" dirty="0"/>
              <a:t>Example:</a:t>
            </a:r>
          </a:p>
          <a:p>
            <a:r>
              <a:rPr lang="en-US" dirty="0"/>
              <a:t>Given </a:t>
            </a:r>
            <a:r>
              <a:rPr lang="en-US" dirty="0" err="1"/>
              <a:t>nums</a:t>
            </a:r>
            <a:r>
              <a:rPr lang="en-US" dirty="0"/>
              <a:t> = [2, 7, 11, 15], target = 9,</a:t>
            </a:r>
          </a:p>
          <a:p>
            <a:endParaRPr lang="en-US" dirty="0"/>
          </a:p>
          <a:p>
            <a:r>
              <a:rPr lang="en-US" dirty="0"/>
              <a:t>Because </a:t>
            </a:r>
            <a:r>
              <a:rPr lang="en-US" dirty="0" err="1"/>
              <a:t>nums</a:t>
            </a:r>
            <a:r>
              <a:rPr lang="en-US" dirty="0"/>
              <a:t>[0] + </a:t>
            </a:r>
            <a:r>
              <a:rPr lang="en-US" dirty="0" err="1"/>
              <a:t>nums</a:t>
            </a:r>
            <a:r>
              <a:rPr lang="en-US" dirty="0"/>
              <a:t>[1] = 2 + 7 = 9,</a:t>
            </a:r>
          </a:p>
          <a:p>
            <a:r>
              <a:rPr lang="en-US" dirty="0"/>
              <a:t>return [2, 7].</a:t>
            </a:r>
          </a:p>
        </p:txBody>
      </p:sp>
    </p:spTree>
    <p:extLst>
      <p:ext uri="{BB962C8B-B14F-4D97-AF65-F5344CB8AC3E}">
        <p14:creationId xmlns:p14="http://schemas.microsoft.com/office/powerpoint/2010/main" val="1179951201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CAFE43-D096-408E-AA4F-D534A88966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 - Talk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0767FC-7CFA-426A-BBDB-F68431A9223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2269" y="2376331"/>
            <a:ext cx="10773080" cy="1773383"/>
          </a:xfrm>
        </p:spPr>
        <p:txBody>
          <a:bodyPr/>
          <a:lstStyle/>
          <a:p>
            <a:pPr lvl="1">
              <a:spcBef>
                <a:spcPts val="0"/>
              </a:spcBef>
            </a:pPr>
            <a:r>
              <a:rPr lang="en-US" sz="1300" dirty="0"/>
              <a:t>What is the input? </a:t>
            </a:r>
          </a:p>
          <a:p>
            <a:pPr marL="163401" lvl="1" indent="0">
              <a:spcBef>
                <a:spcPts val="0"/>
              </a:spcBef>
              <a:buNone/>
            </a:pPr>
            <a:r>
              <a:rPr lang="en-US" sz="1300" dirty="0"/>
              <a:t>		Array of integers and an integer target</a:t>
            </a:r>
          </a:p>
          <a:p>
            <a:pPr lvl="1">
              <a:spcBef>
                <a:spcPts val="0"/>
              </a:spcBef>
            </a:pPr>
            <a:r>
              <a:rPr lang="en-US" sz="1300" dirty="0"/>
              <a:t>Is the array sorted? </a:t>
            </a:r>
          </a:p>
          <a:p>
            <a:pPr marL="163401" lvl="1" indent="0">
              <a:spcBef>
                <a:spcPts val="0"/>
              </a:spcBef>
              <a:buNone/>
            </a:pPr>
            <a:r>
              <a:rPr lang="en-US" sz="1300" dirty="0"/>
              <a:t>		No</a:t>
            </a:r>
          </a:p>
          <a:p>
            <a:pPr lvl="1">
              <a:spcBef>
                <a:spcPts val="0"/>
              </a:spcBef>
            </a:pPr>
            <a:r>
              <a:rPr lang="en-US" sz="1300" dirty="0"/>
              <a:t>Does it contain duplicate values?</a:t>
            </a:r>
          </a:p>
          <a:p>
            <a:pPr marL="163401" lvl="1" indent="0">
              <a:spcBef>
                <a:spcPts val="0"/>
              </a:spcBef>
              <a:buNone/>
            </a:pPr>
            <a:r>
              <a:rPr lang="en-US" sz="1300" dirty="0"/>
              <a:t>		No – assume we never get duplicates</a:t>
            </a:r>
          </a:p>
          <a:p>
            <a:pPr lvl="1">
              <a:spcBef>
                <a:spcPts val="0"/>
              </a:spcBef>
            </a:pPr>
            <a:r>
              <a:rPr lang="en-US" sz="1300" dirty="0"/>
              <a:t>What is returned? The indices of the integers or the actual integers themselves? </a:t>
            </a:r>
          </a:p>
          <a:p>
            <a:pPr lvl="3">
              <a:spcBef>
                <a:spcPts val="0"/>
              </a:spcBef>
            </a:pPr>
            <a:r>
              <a:rPr lang="en-US" sz="1300" dirty="0"/>
              <a:t>		Actual integer elements</a:t>
            </a:r>
          </a:p>
          <a:p>
            <a:pPr lvl="1">
              <a:spcBef>
                <a:spcPts val="0"/>
              </a:spcBef>
            </a:pPr>
            <a:r>
              <a:rPr lang="en-US" sz="1300" dirty="0"/>
              <a:t>How are they returned? (Discuss options with interviewer, instead of just asking him/her)</a:t>
            </a:r>
          </a:p>
          <a:p>
            <a:pPr marL="163401" lvl="1" indent="0">
              <a:spcBef>
                <a:spcPts val="0"/>
              </a:spcBef>
              <a:buNone/>
            </a:pPr>
            <a:r>
              <a:rPr lang="en-US" sz="1300" dirty="0"/>
              <a:t>		</a:t>
            </a:r>
            <a:r>
              <a:rPr lang="en-US" sz="1300" b="1" dirty="0"/>
              <a:t>As an </a:t>
            </a:r>
            <a:r>
              <a:rPr lang="en-US" sz="1300" b="1" dirty="0" err="1"/>
              <a:t>int</a:t>
            </a:r>
            <a:r>
              <a:rPr lang="en-US" sz="1300" b="1" dirty="0"/>
              <a:t> array </a:t>
            </a:r>
            <a:r>
              <a:rPr lang="en-US" sz="1300" dirty="0"/>
              <a:t>/ as a list / as a tuple / a custom class object</a:t>
            </a:r>
          </a:p>
          <a:p>
            <a:pPr lvl="1">
              <a:spcBef>
                <a:spcPts val="0"/>
              </a:spcBef>
            </a:pPr>
            <a:r>
              <a:rPr lang="en-US" sz="1300" dirty="0"/>
              <a:t>In the output array, should the elements be sorted? </a:t>
            </a:r>
          </a:p>
          <a:p>
            <a:pPr lvl="3">
              <a:spcBef>
                <a:spcPts val="0"/>
              </a:spcBef>
            </a:pPr>
            <a:r>
              <a:rPr lang="en-US" sz="1300" dirty="0"/>
              <a:t>		Yes, in ascending order</a:t>
            </a:r>
          </a:p>
          <a:p>
            <a:pPr lvl="1">
              <a:spcBef>
                <a:spcPts val="0"/>
              </a:spcBef>
            </a:pPr>
            <a:r>
              <a:rPr lang="en-US" sz="1300" dirty="0"/>
              <a:t>Do we know any extra information about the type of integers in array? Like are they all non-negative integers etc. </a:t>
            </a:r>
          </a:p>
          <a:p>
            <a:pPr lvl="3">
              <a:spcBef>
                <a:spcPts val="0"/>
              </a:spcBef>
            </a:pPr>
            <a:r>
              <a:rPr lang="en-US" sz="1300" dirty="0"/>
              <a:t>		No</a:t>
            </a:r>
          </a:p>
          <a:p>
            <a:pPr lvl="1">
              <a:spcBef>
                <a:spcPts val="0"/>
              </a:spcBef>
            </a:pPr>
            <a:r>
              <a:rPr lang="en-US" sz="1300" dirty="0"/>
              <a:t>How to handle bad inputs? (Discuss options with interviewer, instead of just asking him/her)</a:t>
            </a:r>
          </a:p>
          <a:p>
            <a:pPr lvl="3">
              <a:spcBef>
                <a:spcPts val="0"/>
              </a:spcBef>
            </a:pPr>
            <a:r>
              <a:rPr lang="en-US" sz="1300" dirty="0"/>
              <a:t>		</a:t>
            </a:r>
            <a:r>
              <a:rPr lang="en-US" sz="1300" b="1" dirty="0"/>
              <a:t>Return null </a:t>
            </a:r>
            <a:r>
              <a:rPr lang="en-US" sz="1300" dirty="0"/>
              <a:t>/ throw an exception</a:t>
            </a:r>
          </a:p>
          <a:p>
            <a:pPr lvl="1">
              <a:spcBef>
                <a:spcPts val="0"/>
              </a:spcBef>
            </a:pPr>
            <a:r>
              <a:rPr lang="en-US" sz="1300" dirty="0"/>
              <a:t>What to return when there is no pair that adds up to the target? (Discuss options with interviewer, instead of just asking him/her)</a:t>
            </a:r>
          </a:p>
          <a:p>
            <a:pPr lvl="3">
              <a:spcBef>
                <a:spcPts val="0"/>
              </a:spcBef>
            </a:pPr>
            <a:r>
              <a:rPr lang="en-US" sz="1300" dirty="0"/>
              <a:t>		null</a:t>
            </a:r>
          </a:p>
          <a:p>
            <a:pPr marL="163401" lvl="1" indent="0">
              <a:spcBef>
                <a:spcPts val="0"/>
              </a:spcBef>
              <a:buNone/>
            </a:pPr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101306921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A4F54F9-8B82-4CB3-B94F-D68C32946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 - Examples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91FF8E-9010-4FC6-987B-36EBAA7D92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F3A202D3-6D10-41C4-94F3-A05C0E2CCD2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9802960"/>
              </p:ext>
            </p:extLst>
          </p:nvPr>
        </p:nvGraphicFramePr>
        <p:xfrm>
          <a:off x="668310" y="2625763"/>
          <a:ext cx="11256396" cy="410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4261">
                  <a:extLst>
                    <a:ext uri="{9D8B030D-6E8A-4147-A177-3AD203B41FA5}">
                      <a16:colId xmlns:a16="http://schemas.microsoft.com/office/drawing/2014/main" val="1055167398"/>
                    </a:ext>
                  </a:extLst>
                </a:gridCol>
                <a:gridCol w="6604858">
                  <a:extLst>
                    <a:ext uri="{9D8B030D-6E8A-4147-A177-3AD203B41FA5}">
                      <a16:colId xmlns:a16="http://schemas.microsoft.com/office/drawing/2014/main" val="3202161822"/>
                    </a:ext>
                  </a:extLst>
                </a:gridCol>
                <a:gridCol w="2187277">
                  <a:extLst>
                    <a:ext uri="{9D8B030D-6E8A-4147-A177-3AD203B41FA5}">
                      <a16:colId xmlns:a16="http://schemas.microsoft.com/office/drawing/2014/main" val="2312036747"/>
                    </a:ext>
                  </a:extLst>
                </a:gridCol>
              </a:tblGrid>
              <a:tr h="347718">
                <a:tc>
                  <a:txBody>
                    <a:bodyPr/>
                    <a:lstStyle/>
                    <a:p>
                      <a:r>
                        <a:rPr lang="en-US" sz="1600" dirty="0"/>
                        <a:t>Sample Input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Class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Out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val="1401762930"/>
                  </a:ext>
                </a:extLst>
              </a:tr>
              <a:tr h="528845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Null</a:t>
                      </a:r>
                    </a:p>
                    <a:p>
                      <a:r>
                        <a:rPr lang="en-US" sz="1400" dirty="0"/>
                        <a:t>Target: 10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Null array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Null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val="2645174905"/>
                  </a:ext>
                </a:extLst>
              </a:tr>
              <a:tr h="528845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[]</a:t>
                      </a:r>
                    </a:p>
                    <a:p>
                      <a:r>
                        <a:rPr lang="en-US" sz="1400" dirty="0"/>
                        <a:t>Target: 10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Empty array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Null 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val="1914591420"/>
                  </a:ext>
                </a:extLst>
              </a:tr>
              <a:tr h="528845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[10]</a:t>
                      </a:r>
                    </a:p>
                    <a:p>
                      <a:r>
                        <a:rPr lang="en-US" sz="1400" dirty="0"/>
                        <a:t>Target: 10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Array with single element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Null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val="4112376994"/>
                  </a:ext>
                </a:extLst>
              </a:tr>
              <a:tr h="528845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[10, 10]</a:t>
                      </a:r>
                    </a:p>
                    <a:p>
                      <a:r>
                        <a:rPr lang="en-US" sz="1400" dirty="0"/>
                        <a:t>Target: 10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Array with no solution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Null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val="1974791092"/>
                  </a:ext>
                </a:extLst>
              </a:tr>
              <a:tr h="444617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[2, 7, 11, -1]</a:t>
                      </a:r>
                    </a:p>
                    <a:p>
                      <a:r>
                        <a:rPr lang="en-US" sz="1400" dirty="0"/>
                        <a:t>Target: 9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Array with solution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[2, 7]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val="3067393528"/>
                  </a:ext>
                </a:extLst>
              </a:tr>
              <a:tr h="444617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[2, 7, 11, -1]</a:t>
                      </a:r>
                    </a:p>
                    <a:p>
                      <a:r>
                        <a:rPr lang="en-US" sz="1400" dirty="0"/>
                        <a:t>Target: 1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Array with solution, output elements need to be sorted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[-1, 2]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val="906661883"/>
                  </a:ext>
                </a:extLst>
              </a:tr>
              <a:tr h="637262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[2, 7, 11, -1]</a:t>
                      </a:r>
                    </a:p>
                    <a:p>
                      <a:r>
                        <a:rPr lang="en-US" sz="1400" dirty="0"/>
                        <a:t>Target: 1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Array with solution as the first and last indices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[-1, 2]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val="26008539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6663512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CCD59-BD8F-471D-A98E-47860D0E0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46" y="365560"/>
            <a:ext cx="10514108" cy="1325375"/>
          </a:xfrm>
        </p:spPr>
        <p:txBody>
          <a:bodyPr>
            <a:normAutofit/>
          </a:bodyPr>
          <a:lstStyle/>
          <a:p>
            <a:r>
              <a:rPr lang="en-US"/>
              <a:t>B – Brute Force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BE892FE-F16F-4666-8F5A-938C020F34A2}"/>
              </a:ext>
            </a:extLst>
          </p:cNvPr>
          <p:cNvCxnSpPr>
            <a:cxnSpLocks/>
          </p:cNvCxnSpPr>
          <p:nvPr/>
        </p:nvCxnSpPr>
        <p:spPr>
          <a:xfrm>
            <a:off x="10567720" y="503776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6A1290-E429-484A-88F7-11E5A580D71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46642" y="2595460"/>
                <a:ext cx="10512872" cy="3154510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Form all possible pairs of integers</a:t>
                </a:r>
              </a:p>
              <a:p>
                <a:r>
                  <a:rPr lang="en-US" dirty="0"/>
                  <a:t>Check which of the above pairs add up to the target</a:t>
                </a:r>
              </a:p>
              <a:p>
                <a:r>
                  <a:rPr lang="en-US" dirty="0"/>
                  <a:t>Return the first pair that satisfies the condition</a:t>
                </a:r>
              </a:p>
              <a:p>
                <a:r>
                  <a:rPr lang="en-US" dirty="0"/>
                  <a:t>Time complexity is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0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6A1290-E429-484A-88F7-11E5A580D7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46642" y="2595460"/>
                <a:ext cx="10512872" cy="3154510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350868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6B34C81-F50E-4334-AE1A-313E6F3944C2}"/>
                  </a:ext>
                </a:extLst>
              </p:cNvPr>
              <p:cNvSpPr>
                <a:spLocks noGrp="1"/>
              </p:cNvSpPr>
              <p:nvPr>
                <p:ph type="body" sz="quarter" idx="16"/>
              </p:nvPr>
            </p:nvSpPr>
            <p:spPr/>
            <p:txBody>
              <a:bodyPr/>
              <a:lstStyle/>
              <a:p>
                <a:r>
                  <a:rPr lang="en-US" dirty="0"/>
                  <a:t>Can we do better than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)?</a:t>
                </a:r>
              </a:p>
              <a:p>
                <a:pPr lvl="1"/>
                <a:r>
                  <a:rPr lang="en-US" dirty="0"/>
                  <a:t>Would sorting the array help?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6B34C81-F50E-4334-AE1A-313E6F3944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6"/>
              </p:nvPr>
            </p:nvSpPr>
            <p:spPr>
              <a:blipFill>
                <a:blip r:embed="rId2"/>
                <a:stretch>
                  <a:fillRect l="-1358" t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23716822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34C81-F50E-4334-AE1A-313E6F39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Would sorting the array help?</a:t>
            </a:r>
          </a:p>
          <a:p>
            <a:pPr marL="326801" lvl="2" indent="0">
              <a:buNone/>
            </a:pPr>
            <a:r>
              <a:rPr lang="en-US" dirty="0"/>
              <a:t>		</a:t>
            </a:r>
          </a:p>
          <a:p>
            <a:pPr marL="326801" lvl="2" indent="0">
              <a:buNone/>
            </a:pPr>
            <a:r>
              <a:rPr lang="en-US" dirty="0"/>
              <a:t>		Target: 14</a:t>
            </a:r>
          </a:p>
          <a:p>
            <a:pPr marL="0" indent="0">
              <a:buNone/>
            </a:pPr>
            <a:r>
              <a:rPr lang="en-US" dirty="0"/>
              <a:t>		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AF6737-E47C-4A0D-B817-E97E71B87CAB}"/>
              </a:ext>
            </a:extLst>
          </p:cNvPr>
          <p:cNvSpPr/>
          <p:nvPr/>
        </p:nvSpPr>
        <p:spPr>
          <a:xfrm>
            <a:off x="1401309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-2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873048-8A21-48DF-948B-B6C680E2E5E9}"/>
              </a:ext>
            </a:extLst>
          </p:cNvPr>
          <p:cNvSpPr/>
          <p:nvPr/>
        </p:nvSpPr>
        <p:spPr>
          <a:xfrm>
            <a:off x="2063324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A59800-1716-4BCB-9F97-B3F2964C0E6B}"/>
              </a:ext>
            </a:extLst>
          </p:cNvPr>
          <p:cNvSpPr/>
          <p:nvPr/>
        </p:nvSpPr>
        <p:spPr>
          <a:xfrm>
            <a:off x="3366746" y="4561516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8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07EC21-B722-4675-A2DB-40803791748F}"/>
              </a:ext>
            </a:extLst>
          </p:cNvPr>
          <p:cNvSpPr/>
          <p:nvPr/>
        </p:nvSpPr>
        <p:spPr>
          <a:xfrm>
            <a:off x="2715035" y="4561516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926647B-C3E2-47BB-A7DB-D9BB45B2F226}"/>
              </a:ext>
            </a:extLst>
          </p:cNvPr>
          <p:cNvSpPr/>
          <p:nvPr/>
        </p:nvSpPr>
        <p:spPr>
          <a:xfrm>
            <a:off x="4037922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B00A05-ABF7-438D-B695-0B0EC9909B42}"/>
              </a:ext>
            </a:extLst>
          </p:cNvPr>
          <p:cNvSpPr/>
          <p:nvPr/>
        </p:nvSpPr>
        <p:spPr>
          <a:xfrm>
            <a:off x="4716775" y="4546597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B31CECC-A8BE-43D0-B306-B63BB7818DE1}"/>
              </a:ext>
            </a:extLst>
          </p:cNvPr>
          <p:cNvSpPr/>
          <p:nvPr/>
        </p:nvSpPr>
        <p:spPr>
          <a:xfrm>
            <a:off x="5425440" y="4542675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4870AD-E235-4636-B553-B0BE77D74C27}"/>
              </a:ext>
            </a:extLst>
          </p:cNvPr>
          <p:cNvSpPr txBox="1"/>
          <p:nvPr/>
        </p:nvSpPr>
        <p:spPr>
          <a:xfrm>
            <a:off x="1475532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CB68A9-C729-4BD1-8353-DAD1D200E6B1}"/>
              </a:ext>
            </a:extLst>
          </p:cNvPr>
          <p:cNvSpPr txBox="1"/>
          <p:nvPr/>
        </p:nvSpPr>
        <p:spPr>
          <a:xfrm>
            <a:off x="2149027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1E494D-EA48-4359-988E-7CF341FC3DEB}"/>
              </a:ext>
            </a:extLst>
          </p:cNvPr>
          <p:cNvSpPr txBox="1"/>
          <p:nvPr/>
        </p:nvSpPr>
        <p:spPr>
          <a:xfrm>
            <a:off x="2800480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4A405D-EA21-44DF-9C11-329699FCC464}"/>
              </a:ext>
            </a:extLst>
          </p:cNvPr>
          <p:cNvSpPr txBox="1"/>
          <p:nvPr/>
        </p:nvSpPr>
        <p:spPr>
          <a:xfrm>
            <a:off x="3458866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272147-E165-452B-8401-1A1E5EC5A15F}"/>
              </a:ext>
            </a:extLst>
          </p:cNvPr>
          <p:cNvSpPr txBox="1"/>
          <p:nvPr/>
        </p:nvSpPr>
        <p:spPr>
          <a:xfrm>
            <a:off x="4131510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F9C0E8-64D9-4A47-B9FD-ACD7FF64E57E}"/>
              </a:ext>
            </a:extLst>
          </p:cNvPr>
          <p:cNvSpPr txBox="1"/>
          <p:nvPr/>
        </p:nvSpPr>
        <p:spPr>
          <a:xfrm>
            <a:off x="4797833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1FF5D7-9C4F-4411-B8AB-ADD9BEED5044}"/>
              </a:ext>
            </a:extLst>
          </p:cNvPr>
          <p:cNvSpPr txBox="1"/>
          <p:nvPr/>
        </p:nvSpPr>
        <p:spPr>
          <a:xfrm>
            <a:off x="5525656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83124920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34C81-F50E-4334-AE1A-313E6F39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Would sorting the array help?</a:t>
            </a:r>
          </a:p>
          <a:p>
            <a:pPr marL="326801" lvl="2" indent="0">
              <a:buNone/>
            </a:pPr>
            <a:r>
              <a:rPr lang="en-US" dirty="0"/>
              <a:t>		</a:t>
            </a:r>
          </a:p>
          <a:p>
            <a:pPr marL="326801" lvl="2" indent="0">
              <a:buNone/>
            </a:pPr>
            <a:r>
              <a:rPr lang="en-US" dirty="0"/>
              <a:t>		Target: 4</a:t>
            </a:r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AF6737-E47C-4A0D-B817-E97E71B87CAB}"/>
              </a:ext>
            </a:extLst>
          </p:cNvPr>
          <p:cNvSpPr/>
          <p:nvPr/>
        </p:nvSpPr>
        <p:spPr>
          <a:xfrm>
            <a:off x="1401309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-2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873048-8A21-48DF-948B-B6C680E2E5E9}"/>
              </a:ext>
            </a:extLst>
          </p:cNvPr>
          <p:cNvSpPr/>
          <p:nvPr/>
        </p:nvSpPr>
        <p:spPr>
          <a:xfrm>
            <a:off x="2063324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A59800-1716-4BCB-9F97-B3F2964C0E6B}"/>
              </a:ext>
            </a:extLst>
          </p:cNvPr>
          <p:cNvSpPr/>
          <p:nvPr/>
        </p:nvSpPr>
        <p:spPr>
          <a:xfrm>
            <a:off x="3366746" y="4561516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8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07EC21-B722-4675-A2DB-40803791748F}"/>
              </a:ext>
            </a:extLst>
          </p:cNvPr>
          <p:cNvSpPr/>
          <p:nvPr/>
        </p:nvSpPr>
        <p:spPr>
          <a:xfrm>
            <a:off x="2715035" y="4561516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926647B-C3E2-47BB-A7DB-D9BB45B2F226}"/>
              </a:ext>
            </a:extLst>
          </p:cNvPr>
          <p:cNvSpPr/>
          <p:nvPr/>
        </p:nvSpPr>
        <p:spPr>
          <a:xfrm>
            <a:off x="4037922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B00A05-ABF7-438D-B695-0B0EC9909B42}"/>
              </a:ext>
            </a:extLst>
          </p:cNvPr>
          <p:cNvSpPr/>
          <p:nvPr/>
        </p:nvSpPr>
        <p:spPr>
          <a:xfrm>
            <a:off x="4716775" y="4546597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B31CECC-A8BE-43D0-B306-B63BB7818DE1}"/>
              </a:ext>
            </a:extLst>
          </p:cNvPr>
          <p:cNvSpPr/>
          <p:nvPr/>
        </p:nvSpPr>
        <p:spPr>
          <a:xfrm>
            <a:off x="5425440" y="4542675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4870AD-E235-4636-B553-B0BE77D74C27}"/>
              </a:ext>
            </a:extLst>
          </p:cNvPr>
          <p:cNvSpPr txBox="1"/>
          <p:nvPr/>
        </p:nvSpPr>
        <p:spPr>
          <a:xfrm>
            <a:off x="1475532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CB68A9-C729-4BD1-8353-DAD1D200E6B1}"/>
              </a:ext>
            </a:extLst>
          </p:cNvPr>
          <p:cNvSpPr txBox="1"/>
          <p:nvPr/>
        </p:nvSpPr>
        <p:spPr>
          <a:xfrm>
            <a:off x="2149027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1E494D-EA48-4359-988E-7CF341FC3DEB}"/>
              </a:ext>
            </a:extLst>
          </p:cNvPr>
          <p:cNvSpPr txBox="1"/>
          <p:nvPr/>
        </p:nvSpPr>
        <p:spPr>
          <a:xfrm>
            <a:off x="2800480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4A405D-EA21-44DF-9C11-329699FCC464}"/>
              </a:ext>
            </a:extLst>
          </p:cNvPr>
          <p:cNvSpPr txBox="1"/>
          <p:nvPr/>
        </p:nvSpPr>
        <p:spPr>
          <a:xfrm>
            <a:off x="3458866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272147-E165-452B-8401-1A1E5EC5A15F}"/>
              </a:ext>
            </a:extLst>
          </p:cNvPr>
          <p:cNvSpPr txBox="1"/>
          <p:nvPr/>
        </p:nvSpPr>
        <p:spPr>
          <a:xfrm>
            <a:off x="4131510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F9C0E8-64D9-4A47-B9FD-ACD7FF64E57E}"/>
              </a:ext>
            </a:extLst>
          </p:cNvPr>
          <p:cNvSpPr txBox="1"/>
          <p:nvPr/>
        </p:nvSpPr>
        <p:spPr>
          <a:xfrm>
            <a:off x="4797833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1FF5D7-9C4F-4411-B8AB-ADD9BEED5044}"/>
              </a:ext>
            </a:extLst>
          </p:cNvPr>
          <p:cNvSpPr txBox="1"/>
          <p:nvPr/>
        </p:nvSpPr>
        <p:spPr>
          <a:xfrm>
            <a:off x="5525656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99863720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6B34C81-F50E-4334-AE1A-313E6F3944C2}"/>
                  </a:ext>
                </a:extLst>
              </p:cNvPr>
              <p:cNvSpPr>
                <a:spLocks noGrp="1"/>
              </p:cNvSpPr>
              <p:nvPr>
                <p:ph type="body" sz="quarter" idx="16"/>
              </p:nvPr>
            </p:nvSpPr>
            <p:spPr/>
            <p:txBody>
              <a:bodyPr/>
              <a:lstStyle/>
              <a:p>
                <a:r>
                  <a:rPr lang="en-US" dirty="0"/>
                  <a:t>Space complexity</a:t>
                </a:r>
              </a:p>
              <a:p>
                <a:pPr lvl="1"/>
                <a:r>
                  <a:rPr lang="en-US" dirty="0"/>
                  <a:t>O(k), k is constant</a:t>
                </a:r>
              </a:p>
              <a:p>
                <a:r>
                  <a:rPr lang="en-US" dirty="0"/>
                  <a:t>Time complexity, n is the size of the array</a:t>
                </a:r>
              </a:p>
              <a:p>
                <a:pPr marL="163401" lvl="1" indent="0">
                  <a:buNone/>
                </a:pPr>
                <a:r>
                  <a:rPr lang="en-US" dirty="0"/>
                  <a:t>	O(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dirty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func>
                  </m:oMath>
                </a14:m>
                <a:r>
                  <a:rPr lang="en-US" dirty="0"/>
                  <a:t>) for sorting</a:t>
                </a:r>
              </a:p>
              <a:p>
                <a:pPr marL="163401" lvl="1" indent="0">
                  <a:buNone/>
                </a:pPr>
                <a:r>
                  <a:rPr lang="en-US" dirty="0"/>
                  <a:t>	O(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) for traversal</a:t>
                </a:r>
              </a:p>
              <a:p>
                <a:pPr marL="163401" lvl="1" indent="0">
                  <a:buNone/>
                </a:pPr>
                <a:r>
                  <a:rPr lang="en-US" dirty="0"/>
                  <a:t>So, O(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dirty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func>
                  </m:oMath>
                </a14:m>
                <a:r>
                  <a:rPr lang="en-US" dirty="0"/>
                  <a:t>)</a:t>
                </a:r>
              </a:p>
              <a:p>
                <a:pPr marL="163401" lvl="1" indent="0">
                  <a:buNone/>
                </a:pPr>
                <a:r>
                  <a:rPr lang="en-US" dirty="0"/>
                  <a:t>					</a:t>
                </a:r>
              </a:p>
              <a:p>
                <a:pPr marL="163401" lvl="1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6B34C81-F50E-4334-AE1A-313E6F3944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6"/>
              </p:nvPr>
            </p:nvSpPr>
            <p:spPr>
              <a:blipFill>
                <a:blip r:embed="rId2"/>
                <a:stretch>
                  <a:fillRect l="-1358" t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99909084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6B34C81-F50E-4334-AE1A-313E6F3944C2}"/>
                  </a:ext>
                </a:extLst>
              </p:cNvPr>
              <p:cNvSpPr>
                <a:spLocks noGrp="1"/>
              </p:cNvSpPr>
              <p:nvPr>
                <p:ph type="body" sz="quarter" idx="16"/>
              </p:nvPr>
            </p:nvSpPr>
            <p:spPr/>
            <p:txBody>
              <a:bodyPr/>
              <a:lstStyle/>
              <a:p>
                <a:r>
                  <a:rPr lang="en-US" dirty="0"/>
                  <a:t>Can we do better than O(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dirty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func>
                  </m:oMath>
                </a14:m>
                <a:r>
                  <a:rPr lang="en-US" dirty="0"/>
                  <a:t>)?</a:t>
                </a:r>
              </a:p>
              <a:p>
                <a:pPr marL="0" indent="0">
                  <a:buNone/>
                </a:pPr>
                <a:r>
                  <a:rPr lang="en-US" dirty="0"/>
                  <a:t>Would using a helpful data structure like </a:t>
                </a:r>
                <a:r>
                  <a:rPr lang="en-US" dirty="0" err="1"/>
                  <a:t>HashSet</a:t>
                </a:r>
                <a:r>
                  <a:rPr lang="en-US" dirty="0"/>
                  <a:t>/</a:t>
                </a:r>
                <a:r>
                  <a:rPr lang="en-US" dirty="0" err="1"/>
                  <a:t>HashTable</a:t>
                </a:r>
                <a:r>
                  <a:rPr lang="en-US" dirty="0"/>
                  <a:t>/Dictionary with O(1) lookup help?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6B34C81-F50E-4334-AE1A-313E6F3944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6"/>
              </p:nvPr>
            </p:nvSpPr>
            <p:spPr>
              <a:blipFill>
                <a:blip r:embed="rId2"/>
                <a:stretch>
                  <a:fillRect l="-1358" t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1917490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4C59F-01D7-49D4-A20E-9B5B57F3D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</a:rPr>
              <a:t>TEBOW IT your </a:t>
            </a:r>
            <a:r>
              <a:rPr lang="en-US" dirty="0" err="1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</a:rPr>
              <a:t>homeworks</a:t>
            </a:r>
            <a:r>
              <a:rPr lang="en-US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</a:rPr>
              <a:t>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2ED92-739D-44D5-B7EA-A26596385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1" y="2595342"/>
            <a:ext cx="10512872" cy="3512495"/>
          </a:xfrm>
        </p:spPr>
        <p:txBody>
          <a:bodyPr>
            <a:normAutofit fontScale="62500" lnSpcReduction="20000"/>
          </a:bodyPr>
          <a:lstStyle/>
          <a:p>
            <a:pPr lvl="1"/>
            <a:r>
              <a:rPr lang="en-US" sz="2900" dirty="0"/>
              <a:t>TEBOW IT your homework problem on paper/whiteboard</a:t>
            </a:r>
          </a:p>
          <a:p>
            <a:pPr lvl="3"/>
            <a:r>
              <a:rPr lang="en-US" sz="2900" dirty="0"/>
              <a:t>This is *exactly* what you will do in your real interviews</a:t>
            </a:r>
          </a:p>
          <a:p>
            <a:pPr lvl="3"/>
            <a:r>
              <a:rPr lang="en-US" sz="2900" dirty="0"/>
              <a:t>Time yourself to 45 min – so you know which step of TEBOW IT needs more practice</a:t>
            </a:r>
          </a:p>
          <a:p>
            <a:pPr lvl="3"/>
            <a:r>
              <a:rPr lang="en-US" sz="2900" dirty="0"/>
              <a:t>Save your work so far via pictures (Let’s call it paperwork)</a:t>
            </a:r>
          </a:p>
          <a:p>
            <a:pPr lvl="1"/>
            <a:r>
              <a:rPr lang="en-US" sz="2900" dirty="0"/>
              <a:t>Code your solution on your computer</a:t>
            </a:r>
          </a:p>
          <a:p>
            <a:pPr lvl="3"/>
            <a:r>
              <a:rPr lang="en-US" sz="2900" dirty="0"/>
              <a:t>Helps you understand any missed gaps in your solution (gaps should reduce with practice!)</a:t>
            </a:r>
          </a:p>
          <a:p>
            <a:pPr lvl="3"/>
            <a:r>
              <a:rPr lang="en-US" sz="2900" dirty="0"/>
              <a:t>Helps in sharing your code with your coaches through pull requests</a:t>
            </a:r>
          </a:p>
          <a:p>
            <a:pPr lvl="3"/>
            <a:r>
              <a:rPr lang="en-US" sz="2900" dirty="0"/>
              <a:t>You will follow TDD here as well - write unit tests first and then code</a:t>
            </a:r>
          </a:p>
          <a:p>
            <a:pPr lvl="3"/>
            <a:endParaRPr lang="en-US" sz="2900" dirty="0"/>
          </a:p>
          <a:p>
            <a:pPr marL="0" indent="0">
              <a:buNone/>
            </a:pPr>
            <a:r>
              <a:rPr lang="en-US" sz="2900" dirty="0">
                <a:latin typeface="+mn-lt"/>
              </a:rPr>
              <a:t>Submissions:</a:t>
            </a:r>
          </a:p>
          <a:p>
            <a:pPr marL="0" indent="0">
              <a:buNone/>
            </a:pPr>
            <a:r>
              <a:rPr lang="en-US" sz="2900" dirty="0">
                <a:latin typeface="+mn-lt"/>
              </a:rPr>
              <a:t>	1.  Pull request with your unit tests and code</a:t>
            </a:r>
          </a:p>
          <a:p>
            <a:pPr marL="0" indent="0">
              <a:buNone/>
            </a:pPr>
            <a:r>
              <a:rPr lang="en-US" sz="2900" dirty="0">
                <a:latin typeface="+mn-lt"/>
              </a:rPr>
              <a:t>	2. Paperwork (you can attach it to your pull request)</a:t>
            </a:r>
          </a:p>
          <a:p>
            <a:pPr marL="0" indent="0">
              <a:buNone/>
            </a:pPr>
            <a:endParaRPr lang="en-US" dirty="0"/>
          </a:p>
          <a:p>
            <a:pPr lvl="4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49D09-79DF-48DA-A27C-F400130CB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536948"/>
            <a:endParaRPr lang="en-US" sz="2130" dirty="0">
              <a:solidFill>
                <a:srgbClr val="737373"/>
              </a:solidFill>
              <a:latin typeface="Segoe UI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20595537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34C81-F50E-4334-AE1A-313E6F39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Using a </a:t>
            </a:r>
            <a:r>
              <a:rPr lang="en-US" dirty="0" err="1"/>
              <a:t>HashSet</a:t>
            </a:r>
            <a:r>
              <a:rPr lang="en-US" dirty="0"/>
              <a:t>/</a:t>
            </a:r>
            <a:r>
              <a:rPr lang="en-US" dirty="0" err="1"/>
              <a:t>HashTable</a:t>
            </a:r>
            <a:r>
              <a:rPr lang="en-US" dirty="0"/>
              <a:t>/Dictionary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Target: 13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AF6737-E47C-4A0D-B817-E97E71B87CAB}"/>
              </a:ext>
            </a:extLst>
          </p:cNvPr>
          <p:cNvSpPr/>
          <p:nvPr/>
        </p:nvSpPr>
        <p:spPr>
          <a:xfrm>
            <a:off x="1401309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7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873048-8A21-48DF-948B-B6C680E2E5E9}"/>
              </a:ext>
            </a:extLst>
          </p:cNvPr>
          <p:cNvSpPr/>
          <p:nvPr/>
        </p:nvSpPr>
        <p:spPr>
          <a:xfrm>
            <a:off x="2063324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A59800-1716-4BCB-9F97-B3F2964C0E6B}"/>
              </a:ext>
            </a:extLst>
          </p:cNvPr>
          <p:cNvSpPr/>
          <p:nvPr/>
        </p:nvSpPr>
        <p:spPr>
          <a:xfrm>
            <a:off x="3366746" y="4561516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-3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07EC21-B722-4675-A2DB-40803791748F}"/>
              </a:ext>
            </a:extLst>
          </p:cNvPr>
          <p:cNvSpPr/>
          <p:nvPr/>
        </p:nvSpPr>
        <p:spPr>
          <a:xfrm>
            <a:off x="2715035" y="4561516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926647B-C3E2-47BB-A7DB-D9BB45B2F226}"/>
              </a:ext>
            </a:extLst>
          </p:cNvPr>
          <p:cNvSpPr/>
          <p:nvPr/>
        </p:nvSpPr>
        <p:spPr>
          <a:xfrm>
            <a:off x="4037922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B00A05-ABF7-438D-B695-0B0EC9909B42}"/>
              </a:ext>
            </a:extLst>
          </p:cNvPr>
          <p:cNvSpPr/>
          <p:nvPr/>
        </p:nvSpPr>
        <p:spPr>
          <a:xfrm>
            <a:off x="4716775" y="4546597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B31CECC-A8BE-43D0-B306-B63BB7818DE1}"/>
              </a:ext>
            </a:extLst>
          </p:cNvPr>
          <p:cNvSpPr/>
          <p:nvPr/>
        </p:nvSpPr>
        <p:spPr>
          <a:xfrm>
            <a:off x="5425440" y="4542675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-98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4870AD-E235-4636-B553-B0BE77D74C27}"/>
              </a:ext>
            </a:extLst>
          </p:cNvPr>
          <p:cNvSpPr txBox="1"/>
          <p:nvPr/>
        </p:nvSpPr>
        <p:spPr>
          <a:xfrm>
            <a:off x="1475532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CB68A9-C729-4BD1-8353-DAD1D200E6B1}"/>
              </a:ext>
            </a:extLst>
          </p:cNvPr>
          <p:cNvSpPr txBox="1"/>
          <p:nvPr/>
        </p:nvSpPr>
        <p:spPr>
          <a:xfrm>
            <a:off x="2149027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1E494D-EA48-4359-988E-7CF341FC3DEB}"/>
              </a:ext>
            </a:extLst>
          </p:cNvPr>
          <p:cNvSpPr txBox="1"/>
          <p:nvPr/>
        </p:nvSpPr>
        <p:spPr>
          <a:xfrm>
            <a:off x="2800480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4A405D-EA21-44DF-9C11-329699FCC464}"/>
              </a:ext>
            </a:extLst>
          </p:cNvPr>
          <p:cNvSpPr txBox="1"/>
          <p:nvPr/>
        </p:nvSpPr>
        <p:spPr>
          <a:xfrm>
            <a:off x="3458866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272147-E165-452B-8401-1A1E5EC5A15F}"/>
              </a:ext>
            </a:extLst>
          </p:cNvPr>
          <p:cNvSpPr txBox="1"/>
          <p:nvPr/>
        </p:nvSpPr>
        <p:spPr>
          <a:xfrm>
            <a:off x="4131510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F9C0E8-64D9-4A47-B9FD-ACD7FF64E57E}"/>
              </a:ext>
            </a:extLst>
          </p:cNvPr>
          <p:cNvSpPr txBox="1"/>
          <p:nvPr/>
        </p:nvSpPr>
        <p:spPr>
          <a:xfrm>
            <a:off x="4797833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1FF5D7-9C4F-4411-B8AB-ADD9BEED5044}"/>
              </a:ext>
            </a:extLst>
          </p:cNvPr>
          <p:cNvSpPr txBox="1"/>
          <p:nvPr/>
        </p:nvSpPr>
        <p:spPr>
          <a:xfrm>
            <a:off x="5525656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6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39C22DE-CD28-4343-BA39-645E6BDA88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4834290"/>
              </p:ext>
            </p:extLst>
          </p:nvPr>
        </p:nvGraphicFramePr>
        <p:xfrm>
          <a:off x="7728144" y="2811222"/>
          <a:ext cx="1264936" cy="347194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64936">
                  <a:extLst>
                    <a:ext uri="{9D8B030D-6E8A-4147-A177-3AD203B41FA5}">
                      <a16:colId xmlns:a16="http://schemas.microsoft.com/office/drawing/2014/main" val="3410950026"/>
                    </a:ext>
                  </a:extLst>
                </a:gridCol>
              </a:tblGrid>
              <a:tr h="6998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Element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2335787"/>
                  </a:ext>
                </a:extLst>
              </a:tr>
              <a:tr h="3960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8755953"/>
                  </a:ext>
                </a:extLst>
              </a:tr>
              <a:tr h="3960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8082400"/>
                  </a:ext>
                </a:extLst>
              </a:tr>
              <a:tr h="3960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9089421"/>
                  </a:ext>
                </a:extLst>
              </a:tr>
              <a:tr h="3960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2691908"/>
                  </a:ext>
                </a:extLst>
              </a:tr>
              <a:tr h="3960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8262569"/>
                  </a:ext>
                </a:extLst>
              </a:tr>
              <a:tr h="3960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-98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2797499"/>
                  </a:ext>
                </a:extLst>
              </a:tr>
              <a:tr h="3960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5709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0865173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34C81-F50E-4334-AE1A-313E6F39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Using a </a:t>
            </a:r>
            <a:r>
              <a:rPr lang="en-US" dirty="0" err="1"/>
              <a:t>HashSet</a:t>
            </a:r>
            <a:r>
              <a:rPr lang="en-US" dirty="0"/>
              <a:t>/</a:t>
            </a:r>
            <a:r>
              <a:rPr lang="en-US" dirty="0" err="1"/>
              <a:t>HashTable</a:t>
            </a:r>
            <a:r>
              <a:rPr lang="en-US" dirty="0"/>
              <a:t>/Dictionary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Target: 14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AF6737-E47C-4A0D-B817-E97E71B87CAB}"/>
              </a:ext>
            </a:extLst>
          </p:cNvPr>
          <p:cNvSpPr/>
          <p:nvPr/>
        </p:nvSpPr>
        <p:spPr>
          <a:xfrm>
            <a:off x="1401309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7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873048-8A21-48DF-948B-B6C680E2E5E9}"/>
              </a:ext>
            </a:extLst>
          </p:cNvPr>
          <p:cNvSpPr/>
          <p:nvPr/>
        </p:nvSpPr>
        <p:spPr>
          <a:xfrm>
            <a:off x="2063324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A59800-1716-4BCB-9F97-B3F2964C0E6B}"/>
              </a:ext>
            </a:extLst>
          </p:cNvPr>
          <p:cNvSpPr/>
          <p:nvPr/>
        </p:nvSpPr>
        <p:spPr>
          <a:xfrm>
            <a:off x="3366746" y="4561516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-3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07EC21-B722-4675-A2DB-40803791748F}"/>
              </a:ext>
            </a:extLst>
          </p:cNvPr>
          <p:cNvSpPr/>
          <p:nvPr/>
        </p:nvSpPr>
        <p:spPr>
          <a:xfrm>
            <a:off x="2715035" y="4561516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926647B-C3E2-47BB-A7DB-D9BB45B2F226}"/>
              </a:ext>
            </a:extLst>
          </p:cNvPr>
          <p:cNvSpPr/>
          <p:nvPr/>
        </p:nvSpPr>
        <p:spPr>
          <a:xfrm>
            <a:off x="4037922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B00A05-ABF7-438D-B695-0B0EC9909B42}"/>
              </a:ext>
            </a:extLst>
          </p:cNvPr>
          <p:cNvSpPr/>
          <p:nvPr/>
        </p:nvSpPr>
        <p:spPr>
          <a:xfrm>
            <a:off x="4716775" y="4546597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B31CECC-A8BE-43D0-B306-B63BB7818DE1}"/>
              </a:ext>
            </a:extLst>
          </p:cNvPr>
          <p:cNvSpPr/>
          <p:nvPr/>
        </p:nvSpPr>
        <p:spPr>
          <a:xfrm>
            <a:off x="5425440" y="4542675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-98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4870AD-E235-4636-B553-B0BE77D74C27}"/>
              </a:ext>
            </a:extLst>
          </p:cNvPr>
          <p:cNvSpPr txBox="1"/>
          <p:nvPr/>
        </p:nvSpPr>
        <p:spPr>
          <a:xfrm>
            <a:off x="1475532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CB68A9-C729-4BD1-8353-DAD1D200E6B1}"/>
              </a:ext>
            </a:extLst>
          </p:cNvPr>
          <p:cNvSpPr txBox="1"/>
          <p:nvPr/>
        </p:nvSpPr>
        <p:spPr>
          <a:xfrm>
            <a:off x="2149027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1E494D-EA48-4359-988E-7CF341FC3DEB}"/>
              </a:ext>
            </a:extLst>
          </p:cNvPr>
          <p:cNvSpPr txBox="1"/>
          <p:nvPr/>
        </p:nvSpPr>
        <p:spPr>
          <a:xfrm>
            <a:off x="2800480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4A405D-EA21-44DF-9C11-329699FCC464}"/>
              </a:ext>
            </a:extLst>
          </p:cNvPr>
          <p:cNvSpPr txBox="1"/>
          <p:nvPr/>
        </p:nvSpPr>
        <p:spPr>
          <a:xfrm>
            <a:off x="3458866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272147-E165-452B-8401-1A1E5EC5A15F}"/>
              </a:ext>
            </a:extLst>
          </p:cNvPr>
          <p:cNvSpPr txBox="1"/>
          <p:nvPr/>
        </p:nvSpPr>
        <p:spPr>
          <a:xfrm>
            <a:off x="4131510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F9C0E8-64D9-4A47-B9FD-ACD7FF64E57E}"/>
              </a:ext>
            </a:extLst>
          </p:cNvPr>
          <p:cNvSpPr txBox="1"/>
          <p:nvPr/>
        </p:nvSpPr>
        <p:spPr>
          <a:xfrm>
            <a:off x="4797833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1FF5D7-9C4F-4411-B8AB-ADD9BEED5044}"/>
              </a:ext>
            </a:extLst>
          </p:cNvPr>
          <p:cNvSpPr txBox="1"/>
          <p:nvPr/>
        </p:nvSpPr>
        <p:spPr>
          <a:xfrm>
            <a:off x="5525656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6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39C22DE-CD28-4343-BA39-645E6BDA88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7421426"/>
              </p:ext>
            </p:extLst>
          </p:nvPr>
        </p:nvGraphicFramePr>
        <p:xfrm>
          <a:off x="7728144" y="3030721"/>
          <a:ext cx="993775" cy="314198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3775">
                  <a:extLst>
                    <a:ext uri="{9D8B030D-6E8A-4147-A177-3AD203B41FA5}">
                      <a16:colId xmlns:a16="http://schemas.microsoft.com/office/drawing/2014/main" val="3410950026"/>
                    </a:ext>
                  </a:extLst>
                </a:gridCol>
              </a:tblGrid>
              <a:tr h="3911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335787"/>
                  </a:ext>
                </a:extLst>
              </a:tr>
              <a:tr h="3911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8755953"/>
                  </a:ext>
                </a:extLst>
              </a:tr>
              <a:tr h="3911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8082400"/>
                  </a:ext>
                </a:extLst>
              </a:tr>
              <a:tr h="3911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089421"/>
                  </a:ext>
                </a:extLst>
              </a:tr>
              <a:tr h="3911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2691908"/>
                  </a:ext>
                </a:extLst>
              </a:tr>
              <a:tr h="3911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262569"/>
                  </a:ext>
                </a:extLst>
              </a:tr>
              <a:tr h="3911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2797499"/>
                  </a:ext>
                </a:extLst>
              </a:tr>
              <a:tr h="3911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5709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4276972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6B34C81-F50E-4334-AE1A-313E6F3944C2}"/>
                  </a:ext>
                </a:extLst>
              </p:cNvPr>
              <p:cNvSpPr>
                <a:spLocks noGrp="1"/>
              </p:cNvSpPr>
              <p:nvPr>
                <p:ph type="body" sz="quarter" idx="16"/>
              </p:nvPr>
            </p:nvSpPr>
            <p:spPr/>
            <p:txBody>
              <a:bodyPr/>
              <a:lstStyle/>
              <a:p>
                <a:r>
                  <a:rPr lang="en-US" dirty="0"/>
                  <a:t>Space complexity</a:t>
                </a:r>
              </a:p>
              <a:p>
                <a:pPr marL="163401" lvl="1" indent="0">
                  <a:buNone/>
                </a:pPr>
                <a:r>
                  <a:rPr lang="en-US" dirty="0"/>
                  <a:t>	 O(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) for extra data structure</a:t>
                </a:r>
              </a:p>
              <a:p>
                <a:r>
                  <a:rPr lang="en-US" dirty="0"/>
                  <a:t>Time complexity</a:t>
                </a:r>
              </a:p>
              <a:p>
                <a:pPr marL="163401" lvl="1" indent="0">
                  <a:buNone/>
                </a:pPr>
                <a:r>
                  <a:rPr lang="en-US" dirty="0"/>
                  <a:t>	O(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) for first traversal to create the </a:t>
                </a:r>
                <a:r>
                  <a:rPr lang="en-US" dirty="0" err="1"/>
                  <a:t>HashSet</a:t>
                </a:r>
                <a:r>
                  <a:rPr lang="en-US" dirty="0"/>
                  <a:t>/</a:t>
                </a:r>
                <a:r>
                  <a:rPr lang="en-US" dirty="0" err="1"/>
                  <a:t>HashTable</a:t>
                </a:r>
                <a:r>
                  <a:rPr lang="en-US" dirty="0"/>
                  <a:t>/Dictionary</a:t>
                </a:r>
              </a:p>
              <a:p>
                <a:pPr marL="163401" lvl="1" indent="0">
                  <a:buNone/>
                </a:pPr>
                <a:r>
                  <a:rPr lang="en-US" dirty="0"/>
                  <a:t>	O(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) for second traversal to look up result</a:t>
                </a:r>
              </a:p>
              <a:p>
                <a:pPr marL="163401" lvl="1" indent="0">
                  <a:buNone/>
                </a:pPr>
                <a:r>
                  <a:rPr lang="en-US" dirty="0"/>
                  <a:t>So, O(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)</a:t>
                </a:r>
              </a:p>
              <a:p>
                <a:pPr marL="163401" lvl="1" indent="0">
                  <a:buNone/>
                </a:pPr>
                <a:r>
                  <a:rPr lang="en-US" dirty="0"/>
                  <a:t>					</a:t>
                </a:r>
              </a:p>
              <a:p>
                <a:pPr marL="163401" lvl="1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6B34C81-F50E-4334-AE1A-313E6F3944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6"/>
              </p:nvPr>
            </p:nvSpPr>
            <p:spPr>
              <a:blipFill>
                <a:blip r:embed="rId2"/>
                <a:stretch>
                  <a:fillRect l="-1358" t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32043764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34C81-F50E-4334-AE1A-313E6F39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 don’t need all the values of array to be in the </a:t>
            </a:r>
            <a:r>
              <a:rPr lang="en-US" dirty="0" err="1"/>
              <a:t>HashSet</a:t>
            </a:r>
            <a:r>
              <a:rPr lang="en-US" dirty="0"/>
              <a:t>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Target: 9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AF6737-E47C-4A0D-B817-E97E71B87CAB}"/>
              </a:ext>
            </a:extLst>
          </p:cNvPr>
          <p:cNvSpPr/>
          <p:nvPr/>
        </p:nvSpPr>
        <p:spPr>
          <a:xfrm>
            <a:off x="1401309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873048-8A21-48DF-948B-B6C680E2E5E9}"/>
              </a:ext>
            </a:extLst>
          </p:cNvPr>
          <p:cNvSpPr/>
          <p:nvPr/>
        </p:nvSpPr>
        <p:spPr>
          <a:xfrm>
            <a:off x="2063324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A59800-1716-4BCB-9F97-B3F2964C0E6B}"/>
              </a:ext>
            </a:extLst>
          </p:cNvPr>
          <p:cNvSpPr/>
          <p:nvPr/>
        </p:nvSpPr>
        <p:spPr>
          <a:xfrm>
            <a:off x="3366746" y="4561516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-3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07EC21-B722-4675-A2DB-40803791748F}"/>
              </a:ext>
            </a:extLst>
          </p:cNvPr>
          <p:cNvSpPr/>
          <p:nvPr/>
        </p:nvSpPr>
        <p:spPr>
          <a:xfrm>
            <a:off x="2715035" y="4561516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926647B-C3E2-47BB-A7DB-D9BB45B2F226}"/>
              </a:ext>
            </a:extLst>
          </p:cNvPr>
          <p:cNvSpPr/>
          <p:nvPr/>
        </p:nvSpPr>
        <p:spPr>
          <a:xfrm>
            <a:off x="4037922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B00A05-ABF7-438D-B695-0B0EC9909B42}"/>
              </a:ext>
            </a:extLst>
          </p:cNvPr>
          <p:cNvSpPr/>
          <p:nvPr/>
        </p:nvSpPr>
        <p:spPr>
          <a:xfrm>
            <a:off x="4716775" y="4546597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B31CECC-A8BE-43D0-B306-B63BB7818DE1}"/>
              </a:ext>
            </a:extLst>
          </p:cNvPr>
          <p:cNvSpPr/>
          <p:nvPr/>
        </p:nvSpPr>
        <p:spPr>
          <a:xfrm>
            <a:off x="5425440" y="4542675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-98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4870AD-E235-4636-B553-B0BE77D74C27}"/>
              </a:ext>
            </a:extLst>
          </p:cNvPr>
          <p:cNvSpPr txBox="1"/>
          <p:nvPr/>
        </p:nvSpPr>
        <p:spPr>
          <a:xfrm>
            <a:off x="1475532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CB68A9-C729-4BD1-8353-DAD1D200E6B1}"/>
              </a:ext>
            </a:extLst>
          </p:cNvPr>
          <p:cNvSpPr txBox="1"/>
          <p:nvPr/>
        </p:nvSpPr>
        <p:spPr>
          <a:xfrm>
            <a:off x="2149027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1E494D-EA48-4359-988E-7CF341FC3DEB}"/>
              </a:ext>
            </a:extLst>
          </p:cNvPr>
          <p:cNvSpPr txBox="1"/>
          <p:nvPr/>
        </p:nvSpPr>
        <p:spPr>
          <a:xfrm>
            <a:off x="2800480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4A405D-EA21-44DF-9C11-329699FCC464}"/>
              </a:ext>
            </a:extLst>
          </p:cNvPr>
          <p:cNvSpPr txBox="1"/>
          <p:nvPr/>
        </p:nvSpPr>
        <p:spPr>
          <a:xfrm>
            <a:off x="3458866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272147-E165-452B-8401-1A1E5EC5A15F}"/>
              </a:ext>
            </a:extLst>
          </p:cNvPr>
          <p:cNvSpPr txBox="1"/>
          <p:nvPr/>
        </p:nvSpPr>
        <p:spPr>
          <a:xfrm>
            <a:off x="4131510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F9C0E8-64D9-4A47-B9FD-ACD7FF64E57E}"/>
              </a:ext>
            </a:extLst>
          </p:cNvPr>
          <p:cNvSpPr txBox="1"/>
          <p:nvPr/>
        </p:nvSpPr>
        <p:spPr>
          <a:xfrm>
            <a:off x="4797833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1FF5D7-9C4F-4411-B8AB-ADD9BEED5044}"/>
              </a:ext>
            </a:extLst>
          </p:cNvPr>
          <p:cNvSpPr txBox="1"/>
          <p:nvPr/>
        </p:nvSpPr>
        <p:spPr>
          <a:xfrm>
            <a:off x="5525656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6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39C22DE-CD28-4343-BA39-645E6BDA88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6750661"/>
              </p:ext>
            </p:extLst>
          </p:nvPr>
        </p:nvGraphicFramePr>
        <p:xfrm>
          <a:off x="7691029" y="4303637"/>
          <a:ext cx="993775" cy="78549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3775">
                  <a:extLst>
                    <a:ext uri="{9D8B030D-6E8A-4147-A177-3AD203B41FA5}">
                      <a16:colId xmlns:a16="http://schemas.microsoft.com/office/drawing/2014/main" val="3410950026"/>
                    </a:ext>
                  </a:extLst>
                </a:gridCol>
              </a:tblGrid>
              <a:tr h="3911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Value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2335787"/>
                  </a:ext>
                </a:extLst>
              </a:tr>
              <a:tr h="3911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87559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9475364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6B34C81-F50E-4334-AE1A-313E6F3944C2}"/>
                  </a:ext>
                </a:extLst>
              </p:cNvPr>
              <p:cNvSpPr>
                <a:spLocks noGrp="1"/>
              </p:cNvSpPr>
              <p:nvPr>
                <p:ph type="body" sz="quarter" idx="16"/>
              </p:nvPr>
            </p:nvSpPr>
            <p:spPr/>
            <p:txBody>
              <a:bodyPr/>
              <a:lstStyle/>
              <a:p>
                <a:r>
                  <a:rPr lang="en-US" dirty="0"/>
                  <a:t>Space complexity</a:t>
                </a:r>
              </a:p>
              <a:p>
                <a:pPr marL="163401" lvl="1" indent="0">
                  <a:buNone/>
                </a:pPr>
                <a:r>
                  <a:rPr lang="en-US" dirty="0"/>
                  <a:t>	 O(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) for extra data structure</a:t>
                </a:r>
              </a:p>
              <a:p>
                <a:r>
                  <a:rPr lang="en-US" dirty="0"/>
                  <a:t>Time complexity</a:t>
                </a:r>
              </a:p>
              <a:p>
                <a:pPr marL="163401" lvl="1" indent="0">
                  <a:buNone/>
                </a:pPr>
                <a:r>
                  <a:rPr lang="en-US" dirty="0"/>
                  <a:t>	O(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) for traversal to look up result and add dictionary item if necessary</a:t>
                </a:r>
              </a:p>
              <a:p>
                <a:pPr marL="163401" lvl="1" indent="0">
                  <a:buNone/>
                </a:pPr>
                <a:r>
                  <a:rPr lang="en-US" dirty="0"/>
                  <a:t>So, O(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)</a:t>
                </a:r>
              </a:p>
              <a:p>
                <a:pPr marL="163401" lvl="1" indent="0">
                  <a:buNone/>
                </a:pPr>
                <a:r>
                  <a:rPr lang="en-US" dirty="0"/>
                  <a:t>					</a:t>
                </a:r>
              </a:p>
              <a:p>
                <a:pPr marL="163401" lvl="1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6B34C81-F50E-4334-AE1A-313E6F3944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6"/>
              </p:nvPr>
            </p:nvSpPr>
            <p:spPr>
              <a:blipFill>
                <a:blip r:embed="rId2"/>
                <a:stretch>
                  <a:fillRect l="-1358" t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49806510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CCD59-BD8F-471D-A98E-47860D0E0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183" y="263960"/>
            <a:ext cx="10514108" cy="1325375"/>
          </a:xfrm>
        </p:spPr>
        <p:txBody>
          <a:bodyPr>
            <a:normAutofit/>
          </a:bodyPr>
          <a:lstStyle/>
          <a:p>
            <a:r>
              <a:rPr lang="en-US" dirty="0"/>
              <a:t>W – Walk Through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BE892FE-F16F-4666-8F5A-938C020F34A2}"/>
              </a:ext>
            </a:extLst>
          </p:cNvPr>
          <p:cNvCxnSpPr>
            <a:cxnSpLocks/>
          </p:cNvCxnSpPr>
          <p:nvPr/>
        </p:nvCxnSpPr>
        <p:spPr>
          <a:xfrm>
            <a:off x="10567720" y="503776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538A81B-446C-4A50-B057-550B637B06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4321248"/>
              </p:ext>
            </p:extLst>
          </p:nvPr>
        </p:nvGraphicFramePr>
        <p:xfrm>
          <a:off x="371476" y="1148773"/>
          <a:ext cx="11468100" cy="56520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965300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01EE8F-FC71-4E5F-81C7-0DF67A3775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I – Implement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B06DE0-D683-4C16-8655-13E74719E4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63632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CEE51B-E53B-4334-BD4D-5234665BACB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8310" y="666749"/>
            <a:ext cx="10773080" cy="5781675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public static </a:t>
            </a:r>
            <a:r>
              <a:rPr lang="en-US" sz="1568" b="1" dirty="0" err="1">
                <a:latin typeface="Courier New" panose="02070309020205020404" pitchFamily="49" charset="0"/>
              </a:rPr>
              <a:t>int</a:t>
            </a:r>
            <a:r>
              <a:rPr lang="en-US" sz="1568" b="1" dirty="0">
                <a:latin typeface="Courier New" panose="02070309020205020404" pitchFamily="49" charset="0"/>
              </a:rPr>
              <a:t>[] </a:t>
            </a:r>
            <a:r>
              <a:rPr lang="en-US" sz="1568" b="1" dirty="0" err="1">
                <a:latin typeface="Courier New" panose="02070309020205020404" pitchFamily="49" charset="0"/>
              </a:rPr>
              <a:t>GetTwoSum</a:t>
            </a:r>
            <a:r>
              <a:rPr lang="en-US" sz="1568" b="1" dirty="0">
                <a:latin typeface="Courier New" panose="02070309020205020404" pitchFamily="49" charset="0"/>
              </a:rPr>
              <a:t>(</a:t>
            </a:r>
            <a:r>
              <a:rPr lang="en-US" sz="1568" b="1" dirty="0" err="1">
                <a:latin typeface="Courier New" panose="02070309020205020404" pitchFamily="49" charset="0"/>
              </a:rPr>
              <a:t>int</a:t>
            </a:r>
            <a:r>
              <a:rPr lang="en-US" sz="1568" b="1" dirty="0">
                <a:latin typeface="Courier New" panose="02070309020205020404" pitchFamily="49" charset="0"/>
              </a:rPr>
              <a:t>[] </a:t>
            </a:r>
            <a:r>
              <a:rPr lang="en-US" sz="1568" b="1" dirty="0" err="1">
                <a:latin typeface="Courier New" panose="02070309020205020404" pitchFamily="49" charset="0"/>
              </a:rPr>
              <a:t>arr</a:t>
            </a:r>
            <a:r>
              <a:rPr lang="en-US" sz="1568" b="1" dirty="0">
                <a:latin typeface="Courier New" panose="02070309020205020404" pitchFamily="49" charset="0"/>
              </a:rPr>
              <a:t>, </a:t>
            </a:r>
            <a:r>
              <a:rPr lang="en-US" sz="1568" b="1" dirty="0" err="1">
                <a:latin typeface="Courier New" panose="02070309020205020404" pitchFamily="49" charset="0"/>
              </a:rPr>
              <a:t>int</a:t>
            </a:r>
            <a:r>
              <a:rPr lang="en-US" sz="1568" b="1" dirty="0">
                <a:latin typeface="Courier New" panose="02070309020205020404" pitchFamily="49" charset="0"/>
              </a:rPr>
              <a:t> target)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if (</a:t>
            </a:r>
            <a:r>
              <a:rPr lang="en-US" sz="1568" b="1" dirty="0" err="1">
                <a:latin typeface="Courier New" panose="02070309020205020404" pitchFamily="49" charset="0"/>
              </a:rPr>
              <a:t>arr</a:t>
            </a:r>
            <a:r>
              <a:rPr lang="en-US" sz="1568" b="1" dirty="0">
                <a:latin typeface="Courier New" panose="02070309020205020404" pitchFamily="49" charset="0"/>
              </a:rPr>
              <a:t> == null || </a:t>
            </a:r>
            <a:r>
              <a:rPr lang="en-US" sz="1568" b="1" dirty="0" err="1">
                <a:latin typeface="Courier New" panose="02070309020205020404" pitchFamily="49" charset="0"/>
              </a:rPr>
              <a:t>arr.Length</a:t>
            </a:r>
            <a:r>
              <a:rPr lang="en-US" sz="1568" b="1" dirty="0">
                <a:latin typeface="Courier New" panose="02070309020205020404" pitchFamily="49" charset="0"/>
              </a:rPr>
              <a:t> &lt; 2)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	return null;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</a:t>
            </a:r>
            <a:r>
              <a:rPr lang="en-US" sz="1568" b="1" dirty="0" err="1">
                <a:latin typeface="Courier New" panose="02070309020205020404" pitchFamily="49" charset="0"/>
              </a:rPr>
              <a:t>HashSet</a:t>
            </a:r>
            <a:r>
              <a:rPr lang="en-US" sz="1568" b="1" dirty="0">
                <a:latin typeface="Courier New" panose="02070309020205020404" pitchFamily="49" charset="0"/>
              </a:rPr>
              <a:t>&lt;int&gt; map = new HashSet&lt;int&gt;();</a:t>
            </a:r>
          </a:p>
          <a:p>
            <a:pPr marL="0" indent="0">
              <a:spcBef>
                <a:spcPts val="0"/>
              </a:spcBef>
              <a:buNone/>
            </a:pPr>
            <a:endParaRPr lang="en-US" sz="1568" b="1" dirty="0">
              <a:latin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for(</a:t>
            </a:r>
            <a:r>
              <a:rPr lang="en-US" sz="1568" b="1" dirty="0" err="1">
                <a:latin typeface="Courier New" panose="02070309020205020404" pitchFamily="49" charset="0"/>
              </a:rPr>
              <a:t>int</a:t>
            </a:r>
            <a:r>
              <a:rPr lang="en-US" sz="1568" b="1" dirty="0">
                <a:latin typeface="Courier New" panose="02070309020205020404" pitchFamily="49" charset="0"/>
              </a:rPr>
              <a:t> </a:t>
            </a:r>
            <a:r>
              <a:rPr lang="en-US" sz="1568" b="1" dirty="0" err="1">
                <a:latin typeface="Courier New" panose="02070309020205020404" pitchFamily="49" charset="0"/>
              </a:rPr>
              <a:t>i</a:t>
            </a:r>
            <a:r>
              <a:rPr lang="en-US" sz="1568" b="1" dirty="0">
                <a:latin typeface="Courier New" panose="02070309020205020404" pitchFamily="49" charset="0"/>
              </a:rPr>
              <a:t>=0; </a:t>
            </a:r>
            <a:r>
              <a:rPr lang="en-US" sz="1568" b="1" dirty="0" err="1">
                <a:latin typeface="Courier New" panose="02070309020205020404" pitchFamily="49" charset="0"/>
              </a:rPr>
              <a:t>i</a:t>
            </a:r>
            <a:r>
              <a:rPr lang="en-US" sz="1568" b="1" dirty="0">
                <a:latin typeface="Courier New" panose="02070309020205020404" pitchFamily="49" charset="0"/>
              </a:rPr>
              <a:t>&lt;</a:t>
            </a:r>
            <a:r>
              <a:rPr lang="en-US" sz="1568" b="1" dirty="0" err="1">
                <a:latin typeface="Courier New" panose="02070309020205020404" pitchFamily="49" charset="0"/>
              </a:rPr>
              <a:t>arr.Length</a:t>
            </a:r>
            <a:r>
              <a:rPr lang="en-US" sz="1568" b="1" dirty="0">
                <a:latin typeface="Courier New" panose="02070309020205020404" pitchFamily="49" charset="0"/>
              </a:rPr>
              <a:t>; </a:t>
            </a:r>
            <a:r>
              <a:rPr lang="en-US" sz="1568" b="1" dirty="0" err="1">
                <a:latin typeface="Courier New" panose="02070309020205020404" pitchFamily="49" charset="0"/>
              </a:rPr>
              <a:t>i</a:t>
            </a:r>
            <a:r>
              <a:rPr lang="en-US" sz="1568" b="1" dirty="0">
                <a:latin typeface="Courier New" panose="02070309020205020404" pitchFamily="49" charset="0"/>
              </a:rPr>
              <a:t>++)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	</a:t>
            </a:r>
            <a:r>
              <a:rPr lang="en-US" sz="1568" b="1" dirty="0" err="1">
                <a:latin typeface="Courier New" panose="02070309020205020404" pitchFamily="49" charset="0"/>
              </a:rPr>
              <a:t>int</a:t>
            </a:r>
            <a:r>
              <a:rPr lang="en-US" sz="1568" b="1" dirty="0">
                <a:latin typeface="Courier New" panose="02070309020205020404" pitchFamily="49" charset="0"/>
              </a:rPr>
              <a:t> </a:t>
            </a:r>
            <a:r>
              <a:rPr lang="en-US" sz="1568" b="1" dirty="0" err="1">
                <a:latin typeface="Courier New" panose="02070309020205020404" pitchFamily="49" charset="0"/>
              </a:rPr>
              <a:t>curval</a:t>
            </a:r>
            <a:r>
              <a:rPr lang="en-US" sz="1568" b="1" dirty="0">
                <a:latin typeface="Courier New" panose="02070309020205020404" pitchFamily="49" charset="0"/>
              </a:rPr>
              <a:t> = </a:t>
            </a:r>
            <a:r>
              <a:rPr lang="en-US" sz="1568" b="1" dirty="0" err="1">
                <a:latin typeface="Courier New" panose="02070309020205020404" pitchFamily="49" charset="0"/>
              </a:rPr>
              <a:t>arr</a:t>
            </a:r>
            <a:r>
              <a:rPr lang="en-US" sz="1568" b="1" dirty="0">
                <a:latin typeface="Courier New" panose="02070309020205020404" pitchFamily="49" charset="0"/>
              </a:rPr>
              <a:t>[</a:t>
            </a:r>
            <a:r>
              <a:rPr lang="en-US" sz="1568" b="1" dirty="0" err="1">
                <a:latin typeface="Courier New" panose="02070309020205020404" pitchFamily="49" charset="0"/>
              </a:rPr>
              <a:t>i</a:t>
            </a:r>
            <a:r>
              <a:rPr lang="en-US" sz="1568" b="1" dirty="0">
                <a:latin typeface="Courier New" panose="02070309020205020404" pitchFamily="49" charset="0"/>
              </a:rPr>
              <a:t>];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	</a:t>
            </a:r>
            <a:r>
              <a:rPr lang="en-US" sz="1568" b="1" dirty="0" err="1">
                <a:latin typeface="Courier New" panose="02070309020205020404" pitchFamily="49" charset="0"/>
              </a:rPr>
              <a:t>int</a:t>
            </a:r>
            <a:r>
              <a:rPr lang="en-US" sz="1568" b="1" dirty="0">
                <a:latin typeface="Courier New" panose="02070309020205020404" pitchFamily="49" charset="0"/>
              </a:rPr>
              <a:t> </a:t>
            </a:r>
            <a:r>
              <a:rPr lang="en-US" sz="1568" b="1" dirty="0" err="1">
                <a:latin typeface="Courier New" panose="02070309020205020404" pitchFamily="49" charset="0"/>
              </a:rPr>
              <a:t>remval</a:t>
            </a:r>
            <a:r>
              <a:rPr lang="en-US" sz="1568" b="1" dirty="0">
                <a:latin typeface="Courier New" panose="02070309020205020404" pitchFamily="49" charset="0"/>
              </a:rPr>
              <a:t> = target - </a:t>
            </a:r>
            <a:r>
              <a:rPr lang="en-US" sz="1568" b="1" dirty="0" err="1">
                <a:latin typeface="Courier New" panose="02070309020205020404" pitchFamily="49" charset="0"/>
              </a:rPr>
              <a:t>curval</a:t>
            </a:r>
            <a:r>
              <a:rPr lang="en-US" sz="1568" b="1" dirty="0">
                <a:latin typeface="Courier New" panose="020703090202050204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1568" b="1" dirty="0">
              <a:latin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	if (</a:t>
            </a:r>
            <a:r>
              <a:rPr lang="en-US" sz="1568" b="1" dirty="0" err="1">
                <a:latin typeface="Courier New" panose="02070309020205020404" pitchFamily="49" charset="0"/>
              </a:rPr>
              <a:t>map.Contains</a:t>
            </a:r>
            <a:r>
              <a:rPr lang="en-US" sz="1568" b="1" dirty="0">
                <a:latin typeface="Courier New" panose="02070309020205020404" pitchFamily="49" charset="0"/>
              </a:rPr>
              <a:t>(</a:t>
            </a:r>
            <a:r>
              <a:rPr lang="en-US" sz="1568" b="1" dirty="0" err="1">
                <a:latin typeface="Courier New" panose="02070309020205020404" pitchFamily="49" charset="0"/>
              </a:rPr>
              <a:t>remval</a:t>
            </a:r>
            <a:r>
              <a:rPr lang="en-US" sz="1568" b="1" dirty="0">
                <a:latin typeface="Courier New" panose="02070309020205020404" pitchFamily="49" charset="0"/>
              </a:rPr>
              <a:t>))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		return new </a:t>
            </a:r>
            <a:r>
              <a:rPr lang="en-US" sz="1568" b="1" dirty="0" err="1">
                <a:latin typeface="Courier New" panose="02070309020205020404" pitchFamily="49" charset="0"/>
              </a:rPr>
              <a:t>int</a:t>
            </a:r>
            <a:r>
              <a:rPr lang="en-US" sz="1568" b="1" dirty="0">
                <a:latin typeface="Courier New" panose="02070309020205020404" pitchFamily="49" charset="0"/>
              </a:rPr>
              <a:t>[2]</a:t>
            </a:r>
            <a:r>
              <a:rPr lang="en-US" dirty="0"/>
              <a:t> </a:t>
            </a:r>
            <a:r>
              <a:rPr lang="en-US" sz="1568" b="1" dirty="0">
                <a:latin typeface="Courier New" panose="02070309020205020404" pitchFamily="49" charset="0"/>
              </a:rPr>
              <a:t>{ Math.Min(remval, arr[i]), Math.Max(remval, arr[</a:t>
            </a:r>
            <a:r>
              <a:rPr lang="en-US" sz="1568" b="1" dirty="0" err="1">
                <a:latin typeface="Courier New" panose="02070309020205020404" pitchFamily="49" charset="0"/>
              </a:rPr>
              <a:t>i</a:t>
            </a:r>
            <a:r>
              <a:rPr lang="en-US" sz="1568" b="1" dirty="0">
                <a:latin typeface="Courier New" panose="02070309020205020404" pitchFamily="49" charset="0"/>
              </a:rPr>
              <a:t>]) };		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	</a:t>
            </a:r>
            <a:r>
              <a:rPr lang="en-US" sz="1568" b="1" dirty="0" err="1">
                <a:latin typeface="Courier New" panose="02070309020205020404" pitchFamily="49" charset="0"/>
              </a:rPr>
              <a:t>map.Add</a:t>
            </a:r>
            <a:r>
              <a:rPr lang="en-US" sz="1568" b="1" dirty="0">
                <a:latin typeface="Courier New" panose="02070309020205020404" pitchFamily="49" charset="0"/>
              </a:rPr>
              <a:t>(</a:t>
            </a:r>
            <a:r>
              <a:rPr lang="en-US" sz="1568" b="1" dirty="0" err="1">
                <a:latin typeface="Courier New" panose="02070309020205020404" pitchFamily="49" charset="0"/>
              </a:rPr>
              <a:t>curval</a:t>
            </a:r>
            <a:r>
              <a:rPr lang="en-US" sz="1568" b="1" dirty="0">
                <a:latin typeface="Courier New" panose="020703090202050204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return null;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62338069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A4F54F9-8B82-4CB3-B94F-D68C32946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 – Test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91FF8E-9010-4FC6-987B-36EBAA7D92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F3A202D3-6D10-41C4-94F3-A05C0E2CCD29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668310" y="2625763"/>
          <a:ext cx="11256396" cy="410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4261">
                  <a:extLst>
                    <a:ext uri="{9D8B030D-6E8A-4147-A177-3AD203B41FA5}">
                      <a16:colId xmlns:a16="http://schemas.microsoft.com/office/drawing/2014/main" val="1055167398"/>
                    </a:ext>
                  </a:extLst>
                </a:gridCol>
                <a:gridCol w="6604858">
                  <a:extLst>
                    <a:ext uri="{9D8B030D-6E8A-4147-A177-3AD203B41FA5}">
                      <a16:colId xmlns:a16="http://schemas.microsoft.com/office/drawing/2014/main" val="3202161822"/>
                    </a:ext>
                  </a:extLst>
                </a:gridCol>
                <a:gridCol w="2187277">
                  <a:extLst>
                    <a:ext uri="{9D8B030D-6E8A-4147-A177-3AD203B41FA5}">
                      <a16:colId xmlns:a16="http://schemas.microsoft.com/office/drawing/2014/main" val="2312036747"/>
                    </a:ext>
                  </a:extLst>
                </a:gridCol>
              </a:tblGrid>
              <a:tr h="347718">
                <a:tc>
                  <a:txBody>
                    <a:bodyPr/>
                    <a:lstStyle/>
                    <a:p>
                      <a:r>
                        <a:rPr lang="en-US" sz="1600" dirty="0"/>
                        <a:t>Sample Input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Class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Out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val="1401762930"/>
                  </a:ext>
                </a:extLst>
              </a:tr>
              <a:tr h="528845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Null</a:t>
                      </a:r>
                    </a:p>
                    <a:p>
                      <a:r>
                        <a:rPr lang="en-US" sz="1400" dirty="0"/>
                        <a:t>Target: 10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Null array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Null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val="2645174905"/>
                  </a:ext>
                </a:extLst>
              </a:tr>
              <a:tr h="528845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[]</a:t>
                      </a:r>
                    </a:p>
                    <a:p>
                      <a:r>
                        <a:rPr lang="en-US" sz="1400" dirty="0"/>
                        <a:t>Target: 10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Empty array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Null 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val="1914591420"/>
                  </a:ext>
                </a:extLst>
              </a:tr>
              <a:tr h="528845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[10]</a:t>
                      </a:r>
                    </a:p>
                    <a:p>
                      <a:r>
                        <a:rPr lang="en-US" sz="1400" dirty="0"/>
                        <a:t>Target: 10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Array with single element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Null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val="4112376994"/>
                  </a:ext>
                </a:extLst>
              </a:tr>
              <a:tr h="528845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[10, 10]</a:t>
                      </a:r>
                    </a:p>
                    <a:p>
                      <a:r>
                        <a:rPr lang="en-US" sz="1400" dirty="0"/>
                        <a:t>Target: 10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Array with no solution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Null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val="1974791092"/>
                  </a:ext>
                </a:extLst>
              </a:tr>
              <a:tr h="444617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[2, 7, 11, -1]</a:t>
                      </a:r>
                    </a:p>
                    <a:p>
                      <a:r>
                        <a:rPr lang="en-US" sz="1400" dirty="0"/>
                        <a:t>Target: 9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Array with solution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[2, 7]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val="3067393528"/>
                  </a:ext>
                </a:extLst>
              </a:tr>
              <a:tr h="444617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[2, 7, 11, -1]</a:t>
                      </a:r>
                    </a:p>
                    <a:p>
                      <a:r>
                        <a:rPr lang="en-US" sz="1400" dirty="0"/>
                        <a:t>Target: 1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Array with solution, output elements need to be sorted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[-1, 2]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val="906661883"/>
                  </a:ext>
                </a:extLst>
              </a:tr>
              <a:tr h="637262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[2, 7, 11, -1]</a:t>
                      </a:r>
                    </a:p>
                    <a:p>
                      <a:r>
                        <a:rPr lang="en-US" sz="1400" dirty="0"/>
                        <a:t>Target: 1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Array with solution as the first and last indices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[-1, 2]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val="26008539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2813224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681BF83-21BC-4041-85E9-15688FAC2C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Be a hero – review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39001A-9B59-4940-AD4B-748792F37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310" y="2811310"/>
            <a:ext cx="4136627" cy="345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10249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4C59F-01D7-49D4-A20E-9B5B57F3D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</a:rPr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2ED92-739D-44D5-B7EA-A26596385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1" y="2595342"/>
            <a:ext cx="10512872" cy="3512495"/>
          </a:xfrm>
        </p:spPr>
        <p:txBody>
          <a:bodyPr>
            <a:normAutofit/>
          </a:bodyPr>
          <a:lstStyle/>
          <a:p>
            <a:pPr lvl="1"/>
            <a:r>
              <a:rPr lang="en-US" sz="2900" dirty="0"/>
              <a:t>Students who fail to submit more than TWO homework assignments will be dropped from the program</a:t>
            </a:r>
          </a:p>
          <a:p>
            <a:pPr lvl="1"/>
            <a:r>
              <a:rPr lang="en-US" sz="2900" dirty="0"/>
              <a:t>Tag your coach in slack channel when you submit your pull request (use @</a:t>
            </a:r>
            <a:r>
              <a:rPr lang="en-US" sz="2900" dirty="0" err="1"/>
              <a:t>CoachName</a:t>
            </a:r>
            <a:r>
              <a:rPr lang="en-US" sz="2900" dirty="0"/>
              <a:t>)</a:t>
            </a:r>
          </a:p>
          <a:p>
            <a:pPr lvl="3"/>
            <a:endParaRPr lang="en-US" sz="2900" dirty="0"/>
          </a:p>
          <a:p>
            <a:pPr marL="0" indent="0">
              <a:buNone/>
            </a:pPr>
            <a:endParaRPr lang="en-US" dirty="0"/>
          </a:p>
          <a:p>
            <a:pPr lvl="4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49D09-79DF-48DA-A27C-F400130CB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536948"/>
            <a:endParaRPr lang="en-US" sz="2130" dirty="0">
              <a:solidFill>
                <a:srgbClr val="737373"/>
              </a:solidFill>
              <a:latin typeface="Segoe UI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42534716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B4EB36E-6047-46F7-8B04-21C5E0C739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7DBFA7-B5F7-42D2-AFE1-E6693C7570B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https://leetcode.com/articles/longest-substring-without-repeating-characters/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25127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E9628CF-1D1D-414D-AECD-9A2866C416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Homework 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37BCBD-F1CE-4747-9F97-38A2F6555F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3Sum</a:t>
            </a:r>
          </a:p>
          <a:p>
            <a:pPr marL="0" indent="0">
              <a:buNone/>
            </a:pPr>
            <a:r>
              <a:rPr lang="en-US" sz="1200" dirty="0"/>
              <a:t>Given an array S of n integers, are there elements a, b, c in S such that a + b + c = 0? Find all unique triplets in the array which gives the sum of zero.</a:t>
            </a:r>
          </a:p>
          <a:p>
            <a:pPr marL="0" indent="0">
              <a:buNone/>
            </a:pPr>
            <a:r>
              <a:rPr lang="en-US" sz="1200" dirty="0"/>
              <a:t>Note: The solution set must not contain duplicate triplets.</a:t>
            </a:r>
          </a:p>
          <a:p>
            <a:pPr marL="0" indent="0">
              <a:buNone/>
            </a:pPr>
            <a:r>
              <a:rPr lang="en-US" sz="1200" dirty="0"/>
              <a:t>For example, given array S = [-1, 0, 1, 2, -1, -4],</a:t>
            </a:r>
          </a:p>
          <a:p>
            <a:pPr marL="0" indent="0">
              <a:buNone/>
            </a:pPr>
            <a:r>
              <a:rPr lang="en-US" sz="1200" dirty="0"/>
              <a:t>A solution set is:</a:t>
            </a:r>
          </a:p>
          <a:p>
            <a:pPr marL="0" indent="0">
              <a:buNone/>
            </a:pPr>
            <a:r>
              <a:rPr lang="en-US" sz="1200" dirty="0"/>
              <a:t>[   [-1, 0, 1],    [-1, -1, 2]   ]</a:t>
            </a:r>
          </a:p>
        </p:txBody>
      </p:sp>
    </p:spTree>
    <p:extLst>
      <p:ext uri="{BB962C8B-B14F-4D97-AF65-F5344CB8AC3E}">
        <p14:creationId xmlns:p14="http://schemas.microsoft.com/office/powerpoint/2010/main" val="308280769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24FD12B-34B0-4173-8E9C-4B36E0D2B1C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TEBOW IT – Longest Substring Without Repeating Characters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8DA825-E27A-4AF8-9B97-CDB837EC8BF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59515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C4E5F-D92B-420B-87E2-B3DFBDE0A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46" y="964227"/>
            <a:ext cx="3493867" cy="4929546"/>
          </a:xfrm>
        </p:spPr>
        <p:txBody>
          <a:bodyPr>
            <a:normAutofit fontScale="90000"/>
          </a:bodyPr>
          <a:lstStyle/>
          <a:p>
            <a:pPr algn="r"/>
            <a:r>
              <a:rPr lang="en-US" dirty="0">
                <a:gradFill>
                  <a:gsLst>
                    <a:gs pos="2655">
                      <a:srgbClr val="004B50"/>
                    </a:gs>
                    <a:gs pos="14159">
                      <a:srgbClr val="004B50"/>
                    </a:gs>
                  </a:gsLst>
                  <a:lin ang="5400000" scaled="1"/>
                </a:gradFill>
              </a:rPr>
              <a:t>Longest Substring Without Repeating Characters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2C505-C565-4CEA-B81B-1C2CD6411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1700" y="1793289"/>
            <a:ext cx="6376865" cy="3124940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en-US" sz="1600" dirty="0"/>
              <a:t>Given a string, find the length of the </a:t>
            </a:r>
            <a:r>
              <a:rPr lang="en-US" sz="1600" b="1" dirty="0"/>
              <a:t>longest substring</a:t>
            </a:r>
            <a:r>
              <a:rPr lang="en-US" sz="1600" dirty="0"/>
              <a:t> without repeating characters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b="1" dirty="0"/>
              <a:t>Examples: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Given "</a:t>
            </a:r>
            <a:r>
              <a:rPr lang="en-US" sz="1600" dirty="0" err="1"/>
              <a:t>abcabcbb</a:t>
            </a:r>
            <a:r>
              <a:rPr lang="en-US" sz="1600" dirty="0"/>
              <a:t>", the longest substring is "</a:t>
            </a:r>
            <a:r>
              <a:rPr lang="en-US" sz="1600" dirty="0" err="1"/>
              <a:t>abc</a:t>
            </a:r>
            <a:r>
              <a:rPr lang="en-US" sz="1600" dirty="0"/>
              <a:t>", so the answer is 3.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Given "</a:t>
            </a:r>
            <a:r>
              <a:rPr lang="en-US" sz="1600" dirty="0" err="1"/>
              <a:t>bbbbb</a:t>
            </a:r>
            <a:r>
              <a:rPr lang="en-US" sz="1600" dirty="0"/>
              <a:t>", the longest substring is “b", so the answer is 1.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Given "</a:t>
            </a:r>
            <a:r>
              <a:rPr lang="en-US" sz="1600" dirty="0" err="1"/>
              <a:t>pwwkew</a:t>
            </a:r>
            <a:r>
              <a:rPr lang="en-US" sz="1600" dirty="0"/>
              <a:t>", the longest substring is “</a:t>
            </a:r>
            <a:r>
              <a:rPr lang="en-US" sz="1600" dirty="0" err="1"/>
              <a:t>wke</a:t>
            </a:r>
            <a:r>
              <a:rPr lang="en-US" sz="1600" dirty="0"/>
              <a:t>", so the answer is 3. Note that the answer must be a substring, "</a:t>
            </a:r>
            <a:r>
              <a:rPr lang="en-US" sz="1600" dirty="0" err="1"/>
              <a:t>pwke</a:t>
            </a:r>
            <a:r>
              <a:rPr lang="en-US" sz="1600" dirty="0"/>
              <a:t>" is a subsequence and not a substring.</a:t>
            </a:r>
          </a:p>
          <a:p>
            <a:pPr marL="0" indent="0"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04343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213A3-B86E-420A-A794-B8006A225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</a:t>
            </a:r>
            <a:r>
              <a:rPr lang="en-US" dirty="0"/>
              <a:t> – </a:t>
            </a:r>
            <a:r>
              <a:rPr lang="en-US" b="1" dirty="0"/>
              <a:t>T</a:t>
            </a:r>
            <a:r>
              <a:rPr lang="en-US" dirty="0"/>
              <a:t>alk (/Listen/Clarify)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ACB52-E984-459A-BF10-C2B7896C9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Get a clarification of substring or subsequence if not mentioned in the question</a:t>
            </a:r>
          </a:p>
          <a:p>
            <a:r>
              <a:rPr lang="en-US" dirty="0"/>
              <a:t>What is the expected output? The longest substring without repeating chars or its length?</a:t>
            </a:r>
          </a:p>
          <a:p>
            <a:r>
              <a:rPr lang="en-US" dirty="0"/>
              <a:t>Are the inputs case sensitive? Is ‘</a:t>
            </a:r>
            <a:r>
              <a:rPr lang="en-US" dirty="0" err="1"/>
              <a:t>aA</a:t>
            </a:r>
            <a:r>
              <a:rPr lang="en-US" dirty="0"/>
              <a:t>’ and ‘aa’ the same or distinct?</a:t>
            </a:r>
          </a:p>
          <a:p>
            <a:r>
              <a:rPr lang="en-US" dirty="0"/>
              <a:t>Are spaces allowed in the input? If yes, do we ignore them? If no, then is it bad input?</a:t>
            </a:r>
          </a:p>
          <a:p>
            <a:r>
              <a:rPr lang="en-US" dirty="0"/>
              <a:t>How do you handle bad input?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480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DCAB9-D39C-467F-8356-55993C2FF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184" y="237391"/>
            <a:ext cx="10545612" cy="1143000"/>
          </a:xfrm>
        </p:spPr>
        <p:txBody>
          <a:bodyPr/>
          <a:lstStyle/>
          <a:p>
            <a:r>
              <a:rPr lang="en-US" b="1" dirty="0"/>
              <a:t>E</a:t>
            </a:r>
            <a:r>
              <a:rPr lang="en-US" dirty="0"/>
              <a:t> – </a:t>
            </a:r>
            <a:r>
              <a:rPr lang="en-US" b="1" dirty="0"/>
              <a:t>E</a:t>
            </a:r>
            <a:r>
              <a:rPr lang="en-US" dirty="0"/>
              <a:t>xamples (/Test/TDD)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1D3B311-1060-4A78-A7F2-EC711C6167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8078377"/>
              </p:ext>
            </p:extLst>
          </p:nvPr>
        </p:nvGraphicFramePr>
        <p:xfrm>
          <a:off x="607663" y="1291614"/>
          <a:ext cx="10924430" cy="51823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4702">
                  <a:extLst>
                    <a:ext uri="{9D8B030D-6E8A-4147-A177-3AD203B41FA5}">
                      <a16:colId xmlns:a16="http://schemas.microsoft.com/office/drawing/2014/main" val="1055167398"/>
                    </a:ext>
                  </a:extLst>
                </a:gridCol>
                <a:gridCol w="3504702">
                  <a:extLst>
                    <a:ext uri="{9D8B030D-6E8A-4147-A177-3AD203B41FA5}">
                      <a16:colId xmlns:a16="http://schemas.microsoft.com/office/drawing/2014/main" val="3202161822"/>
                    </a:ext>
                  </a:extLst>
                </a:gridCol>
                <a:gridCol w="3915026">
                  <a:extLst>
                    <a:ext uri="{9D8B030D-6E8A-4147-A177-3AD203B41FA5}">
                      <a16:colId xmlns:a16="http://schemas.microsoft.com/office/drawing/2014/main" val="2312036747"/>
                    </a:ext>
                  </a:extLst>
                </a:gridCol>
              </a:tblGrid>
              <a:tr h="357632">
                <a:tc>
                  <a:txBody>
                    <a:bodyPr/>
                    <a:lstStyle/>
                    <a:p>
                      <a:r>
                        <a:rPr lang="en-US" sz="2100" dirty="0"/>
                        <a:t>Sample Input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Equivalence Class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/>
                        <a:t>Output</a:t>
                      </a:r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val="1401762930"/>
                  </a:ext>
                </a:extLst>
              </a:tr>
              <a:tr h="913967">
                <a:tc>
                  <a:txBody>
                    <a:bodyPr/>
                    <a:lstStyle/>
                    <a:p>
                      <a:r>
                        <a:rPr lang="en-US" sz="2100" dirty="0"/>
                        <a:t>Null input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Null input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0 / -1 / null / throw exception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(Discuss with interviewer)</a:t>
                      </a:r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val="870782444"/>
                  </a:ext>
                </a:extLst>
              </a:tr>
              <a:tr h="554130">
                <a:tc>
                  <a:txBody>
                    <a:bodyPr/>
                    <a:lstStyle/>
                    <a:p>
                      <a:r>
                        <a:rPr lang="en-US" sz="2100" dirty="0"/>
                        <a:t>“”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Empty string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0</a:t>
                      </a:r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val="3372995995"/>
                  </a:ext>
                </a:extLst>
              </a:tr>
              <a:tr h="554130">
                <a:tc>
                  <a:txBody>
                    <a:bodyPr/>
                    <a:lstStyle/>
                    <a:p>
                      <a:r>
                        <a:rPr lang="en-US" sz="2100" dirty="0"/>
                        <a:t>“a”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Input with single character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1</a:t>
                      </a:r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val="42531915"/>
                  </a:ext>
                </a:extLst>
              </a:tr>
              <a:tr h="635800">
                <a:tc>
                  <a:txBody>
                    <a:bodyPr/>
                    <a:lstStyle/>
                    <a:p>
                      <a:r>
                        <a:rPr lang="en-US" sz="2100" dirty="0"/>
                        <a:t>“</a:t>
                      </a:r>
                      <a:r>
                        <a:rPr lang="en-US" sz="2100" dirty="0" err="1"/>
                        <a:t>pw</a:t>
                      </a:r>
                      <a:r>
                        <a:rPr lang="en-US" sz="2100" b="1" dirty="0" err="1"/>
                        <a:t>wke</a:t>
                      </a:r>
                      <a:r>
                        <a:rPr lang="en-US" sz="2100" dirty="0" err="1"/>
                        <a:t>w</a:t>
                      </a:r>
                      <a:r>
                        <a:rPr lang="en-US" sz="2100" dirty="0"/>
                        <a:t>”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49860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Input with more than one character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3 (</a:t>
                      </a:r>
                      <a:r>
                        <a:rPr lang="en-US" sz="2100" dirty="0" err="1"/>
                        <a:t>wke</a:t>
                      </a:r>
                      <a:r>
                        <a:rPr lang="en-US" sz="2100" dirty="0"/>
                        <a:t>)</a:t>
                      </a:r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val="4029453358"/>
                  </a:ext>
                </a:extLst>
              </a:tr>
              <a:tr h="635800">
                <a:tc>
                  <a:txBody>
                    <a:bodyPr/>
                    <a:lstStyle/>
                    <a:p>
                      <a:r>
                        <a:rPr lang="en-US" sz="2100" dirty="0"/>
                        <a:t>“</a:t>
                      </a:r>
                      <a:r>
                        <a:rPr lang="en-US" sz="2100" dirty="0" err="1"/>
                        <a:t>abcdefg</a:t>
                      </a:r>
                      <a:r>
                        <a:rPr lang="en-US" sz="2100" dirty="0"/>
                        <a:t>”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49860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No repeating characters in input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Length of input - 7</a:t>
                      </a:r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val="3057920322"/>
                  </a:ext>
                </a:extLst>
              </a:tr>
              <a:tr h="554130">
                <a:tc>
                  <a:txBody>
                    <a:bodyPr/>
                    <a:lstStyle/>
                    <a:p>
                      <a:r>
                        <a:rPr lang="en-US" sz="2100" dirty="0"/>
                        <a:t>“</a:t>
                      </a:r>
                      <a:r>
                        <a:rPr lang="en-US" sz="2100" dirty="0" err="1"/>
                        <a:t>aaa</a:t>
                      </a:r>
                      <a:r>
                        <a:rPr lang="en-US" sz="2100" dirty="0"/>
                        <a:t>”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Single repeating character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1</a:t>
                      </a:r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val="3042475277"/>
                  </a:ext>
                </a:extLst>
              </a:tr>
              <a:tr h="635800">
                <a:tc>
                  <a:txBody>
                    <a:bodyPr/>
                    <a:lstStyle/>
                    <a:p>
                      <a:r>
                        <a:rPr lang="en-US" sz="2100" dirty="0"/>
                        <a:t>“</a:t>
                      </a:r>
                      <a:r>
                        <a:rPr lang="en-US" sz="2100" dirty="0" err="1"/>
                        <a:t>aA</a:t>
                      </a:r>
                      <a:r>
                        <a:rPr lang="en-US" sz="2100" dirty="0"/>
                        <a:t>”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Case sensitivity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If case sensitive, then 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If not case sensitive, then 1</a:t>
                      </a:r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val="3621466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3722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DCAB9-D39C-467F-8356-55993C2FF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 (cont.)</a:t>
            </a:r>
            <a:r>
              <a:rPr lang="en-US" dirty="0"/>
              <a:t> – </a:t>
            </a:r>
            <a:r>
              <a:rPr lang="en-US" b="1" dirty="0"/>
              <a:t>out of the box testing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1D3B311-1060-4A78-A7F2-EC711C6167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119944"/>
              </p:ext>
            </p:extLst>
          </p:nvPr>
        </p:nvGraphicFramePr>
        <p:xfrm>
          <a:off x="643174" y="2221844"/>
          <a:ext cx="10514106" cy="28345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4702">
                  <a:extLst>
                    <a:ext uri="{9D8B030D-6E8A-4147-A177-3AD203B41FA5}">
                      <a16:colId xmlns:a16="http://schemas.microsoft.com/office/drawing/2014/main" val="1055167398"/>
                    </a:ext>
                  </a:extLst>
                </a:gridCol>
                <a:gridCol w="3504702">
                  <a:extLst>
                    <a:ext uri="{9D8B030D-6E8A-4147-A177-3AD203B41FA5}">
                      <a16:colId xmlns:a16="http://schemas.microsoft.com/office/drawing/2014/main" val="3202161822"/>
                    </a:ext>
                  </a:extLst>
                </a:gridCol>
                <a:gridCol w="3504702">
                  <a:extLst>
                    <a:ext uri="{9D8B030D-6E8A-4147-A177-3AD203B41FA5}">
                      <a16:colId xmlns:a16="http://schemas.microsoft.com/office/drawing/2014/main" val="2312036747"/>
                    </a:ext>
                  </a:extLst>
                </a:gridCol>
              </a:tblGrid>
              <a:tr h="405175">
                <a:tc>
                  <a:txBody>
                    <a:bodyPr/>
                    <a:lstStyle/>
                    <a:p>
                      <a:r>
                        <a:rPr lang="en-US" sz="2100"/>
                        <a:t>Sample Input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Equivalence Class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/>
                        <a:t>Output</a:t>
                      </a:r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val="1401762930"/>
                  </a:ext>
                </a:extLst>
              </a:tr>
              <a:tr h="405175">
                <a:tc>
                  <a:txBody>
                    <a:bodyPr/>
                    <a:lstStyle/>
                    <a:p>
                      <a:r>
                        <a:rPr lang="en-US" sz="2100" dirty="0"/>
                        <a:t>“</a:t>
                      </a:r>
                      <a:r>
                        <a:rPr lang="en-US" sz="2100" b="1" dirty="0" err="1"/>
                        <a:t>abc</a:t>
                      </a:r>
                      <a:r>
                        <a:rPr lang="en-US" sz="2100" dirty="0" err="1"/>
                        <a:t>abcabc</a:t>
                      </a:r>
                      <a:r>
                        <a:rPr lang="en-US" sz="2100" dirty="0"/>
                        <a:t>”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Same substring appears twice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3</a:t>
                      </a:r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val="870782444"/>
                  </a:ext>
                </a:extLst>
              </a:tr>
              <a:tr h="405175">
                <a:tc>
                  <a:txBody>
                    <a:bodyPr/>
                    <a:lstStyle/>
                    <a:p>
                      <a:r>
                        <a:rPr lang="en-US" sz="2100" dirty="0"/>
                        <a:t>“</a:t>
                      </a:r>
                      <a:r>
                        <a:rPr lang="en-US" sz="2100" dirty="0" err="1"/>
                        <a:t>abc</a:t>
                      </a:r>
                      <a:r>
                        <a:rPr lang="en-US" sz="2100" b="1" dirty="0" err="1"/>
                        <a:t>abcd</a:t>
                      </a:r>
                      <a:r>
                        <a:rPr lang="en-US" sz="2100" dirty="0"/>
                        <a:t>”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Same substring appears twice, second time progresses into longer substring with no repeating characters 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4</a:t>
                      </a:r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val="33729959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7703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Custom 5">
      <a:dk1>
        <a:srgbClr val="737373"/>
      </a:dk1>
      <a:lt1>
        <a:srgbClr val="FFFFFF"/>
      </a:lt1>
      <a:dk2>
        <a:srgbClr val="000000"/>
      </a:dk2>
      <a:lt2>
        <a:srgbClr val="D7D7D7"/>
      </a:lt2>
      <a:accent1>
        <a:srgbClr val="00B294"/>
      </a:accent1>
      <a:accent2>
        <a:srgbClr val="BAD80A"/>
      </a:accent2>
      <a:accent3>
        <a:srgbClr val="D83B01"/>
      </a:accent3>
      <a:accent4>
        <a:srgbClr val="004B50"/>
      </a:accent4>
      <a:accent5>
        <a:srgbClr val="737373"/>
      </a:accent5>
      <a:accent6>
        <a:srgbClr val="000000"/>
      </a:accent6>
      <a:hlink>
        <a:srgbClr val="004B50"/>
      </a:hlink>
      <a:folHlink>
        <a:srgbClr val="00B294"/>
      </a:folHlink>
    </a:clrScheme>
    <a:fontScheme name="Custom 8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>
          <a:defRPr smtClean="0">
            <a:gradFill>
              <a:gsLst>
                <a:gs pos="53097">
                  <a:schemeClr val="tx1"/>
                </a:gs>
                <a:gs pos="29000">
                  <a:schemeClr val="tx1"/>
                </a:gs>
              </a:gsLst>
              <a:lin ang="5400000" scaled="1"/>
            </a:gra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254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wrap="square" lIns="146304" tIns="91440" rIns="0" bIns="0" rtlCol="0">
        <a:noAutofit/>
      </a:bodyPr>
      <a:lstStyle>
        <a:defPPr>
          <a:lnSpc>
            <a:spcPct val="110000"/>
          </a:lnSpc>
          <a:spcBef>
            <a:spcPts val="2000"/>
          </a:spcBef>
          <a:defRPr sz="2000" spc="50" dirty="0" err="1" smtClean="0">
            <a:gradFill>
              <a:gsLst>
                <a:gs pos="14159">
                  <a:schemeClr val="tx1"/>
                </a:gs>
                <a:gs pos="32000">
                  <a:schemeClr val="tx1"/>
                </a:gs>
              </a:gsLst>
              <a:lin ang="5400000" scaled="1"/>
            </a:gradFill>
            <a:latin typeface="Segoe UI Semilight" panose="020B0402040204020203" pitchFamily="34" charset="0"/>
            <a:cs typeface="Segoe UI Semilight" panose="020B040204020402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 Learning and Readiness Template" id="{AA4B2B26-2A52-4845-8811-1CBEA504717F}" vid="{EB2A4E7F-495E-45D9-A793-F10EB294EB7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805</TotalTime>
  <Words>2256</Words>
  <Application>Microsoft Office PowerPoint</Application>
  <PresentationFormat>Widescreen</PresentationFormat>
  <Paragraphs>575</Paragraphs>
  <Slides>41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54" baseType="lpstr">
      <vt:lpstr>Arial</vt:lpstr>
      <vt:lpstr>Calibri</vt:lpstr>
      <vt:lpstr>Calibri Light</vt:lpstr>
      <vt:lpstr>Cambria Math</vt:lpstr>
      <vt:lpstr>Consolas</vt:lpstr>
      <vt:lpstr>Courier New</vt:lpstr>
      <vt:lpstr>Segoe UI</vt:lpstr>
      <vt:lpstr>Segoe UI Light</vt:lpstr>
      <vt:lpstr>Segoe UI Semibold</vt:lpstr>
      <vt:lpstr>Segoe UI Semilight</vt:lpstr>
      <vt:lpstr>Wingdings</vt:lpstr>
      <vt:lpstr>Office Theme</vt:lpstr>
      <vt:lpstr>1_Office Theme</vt:lpstr>
      <vt:lpstr>PowerPoint Presentation</vt:lpstr>
      <vt:lpstr>PowerPoint Presentation</vt:lpstr>
      <vt:lpstr>TEBOW IT your homeworks!</vt:lpstr>
      <vt:lpstr>Announcements</vt:lpstr>
      <vt:lpstr>PowerPoint Presentation</vt:lpstr>
      <vt:lpstr>Longest Substring Without Repeating Characters</vt:lpstr>
      <vt:lpstr>T – Talk (/Listen/Clarify)</vt:lpstr>
      <vt:lpstr>E – Examples (/Test/TDD)</vt:lpstr>
      <vt:lpstr>E (cont.) – out of the box testing</vt:lpstr>
      <vt:lpstr>B – Brute Force</vt:lpstr>
      <vt:lpstr>O - Optimize</vt:lpstr>
      <vt:lpstr>O - Optimize</vt:lpstr>
      <vt:lpstr>O - Optimize</vt:lpstr>
      <vt:lpstr>PowerPoint Presentation</vt:lpstr>
      <vt:lpstr>W – Walk Through</vt:lpstr>
      <vt:lpstr>I - Implement</vt:lpstr>
      <vt:lpstr>T - Test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 – Brute Force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 – Walk Through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Deepika Tunikoju</dc:creator>
  <cp:lastModifiedBy>Dheeraj Sarpangal</cp:lastModifiedBy>
  <cp:revision>309</cp:revision>
  <dcterms:created xsi:type="dcterms:W3CDTF">2017-07-30T17:45:08Z</dcterms:created>
  <dcterms:modified xsi:type="dcterms:W3CDTF">2017-08-01T02:13:44Z</dcterms:modified>
</cp:coreProperties>
</file>

<file path=docProps/thumbnail.jpeg>
</file>